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69"/>
  </p:notesMasterIdLst>
  <p:handoutMasterIdLst>
    <p:handoutMasterId r:id="rId70"/>
  </p:handoutMasterIdLst>
  <p:sldIdLst>
    <p:sldId id="2147480407" r:id="rId5"/>
    <p:sldId id="2147480430" r:id="rId6"/>
    <p:sldId id="2147480418" r:id="rId7"/>
    <p:sldId id="659" r:id="rId8"/>
    <p:sldId id="2147480431" r:id="rId9"/>
    <p:sldId id="729" r:id="rId10"/>
    <p:sldId id="673" r:id="rId11"/>
    <p:sldId id="2147480469" r:id="rId12"/>
    <p:sldId id="2147480470" r:id="rId13"/>
    <p:sldId id="2147480471" r:id="rId14"/>
    <p:sldId id="2147480432" r:id="rId15"/>
    <p:sldId id="678" r:id="rId16"/>
    <p:sldId id="713" r:id="rId17"/>
    <p:sldId id="2147480437" r:id="rId18"/>
    <p:sldId id="2147480438" r:id="rId19"/>
    <p:sldId id="2147480439" r:id="rId20"/>
    <p:sldId id="2147480472" r:id="rId21"/>
    <p:sldId id="2147480473" r:id="rId22"/>
    <p:sldId id="2147480440" r:id="rId23"/>
    <p:sldId id="2147480454" r:id="rId24"/>
    <p:sldId id="2147480455" r:id="rId25"/>
    <p:sldId id="2147480456" r:id="rId26"/>
    <p:sldId id="2147480457" r:id="rId27"/>
    <p:sldId id="2147480458" r:id="rId28"/>
    <p:sldId id="2147480460" r:id="rId29"/>
    <p:sldId id="2147480475" r:id="rId30"/>
    <p:sldId id="2147480477" r:id="rId31"/>
    <p:sldId id="2147480476" r:id="rId32"/>
    <p:sldId id="2147480461" r:id="rId33"/>
    <p:sldId id="2147480462" r:id="rId34"/>
    <p:sldId id="2147480450" r:id="rId35"/>
    <p:sldId id="2147480478" r:id="rId36"/>
    <p:sldId id="2147480452" r:id="rId37"/>
    <p:sldId id="2147480433" r:id="rId38"/>
    <p:sldId id="732" r:id="rId39"/>
    <p:sldId id="733" r:id="rId40"/>
    <p:sldId id="2147480479" r:id="rId41"/>
    <p:sldId id="734" r:id="rId42"/>
    <p:sldId id="736" r:id="rId43"/>
    <p:sldId id="2147480480" r:id="rId44"/>
    <p:sldId id="2147480481" r:id="rId45"/>
    <p:sldId id="2147480482" r:id="rId46"/>
    <p:sldId id="2147480483" r:id="rId47"/>
    <p:sldId id="2147480434" r:id="rId48"/>
    <p:sldId id="745" r:id="rId49"/>
    <p:sldId id="782" r:id="rId50"/>
    <p:sldId id="783" r:id="rId51"/>
    <p:sldId id="786" r:id="rId52"/>
    <p:sldId id="787" r:id="rId53"/>
    <p:sldId id="788" r:id="rId54"/>
    <p:sldId id="790" r:id="rId55"/>
    <p:sldId id="791" r:id="rId56"/>
    <p:sldId id="2147480435" r:id="rId57"/>
    <p:sldId id="723" r:id="rId58"/>
    <p:sldId id="2147480449" r:id="rId59"/>
    <p:sldId id="721" r:id="rId60"/>
    <p:sldId id="2147480466" r:id="rId61"/>
    <p:sldId id="2147480484" r:id="rId62"/>
    <p:sldId id="2147480467" r:id="rId63"/>
    <p:sldId id="2147480468" r:id="rId64"/>
    <p:sldId id="2147480485" r:id="rId65"/>
    <p:sldId id="2147480486" r:id="rId66"/>
    <p:sldId id="2147480487" r:id="rId67"/>
    <p:sldId id="214748048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2147480407"/>
            <p14:sldId id="2147480430"/>
            <p14:sldId id="2147480418"/>
            <p14:sldId id="659"/>
            <p14:sldId id="2147480431"/>
            <p14:sldId id="729"/>
            <p14:sldId id="673"/>
            <p14:sldId id="2147480469"/>
            <p14:sldId id="2147480470"/>
            <p14:sldId id="2147480471"/>
            <p14:sldId id="2147480432"/>
            <p14:sldId id="678"/>
            <p14:sldId id="713"/>
            <p14:sldId id="2147480437"/>
            <p14:sldId id="2147480438"/>
            <p14:sldId id="2147480439"/>
            <p14:sldId id="2147480472"/>
            <p14:sldId id="2147480473"/>
            <p14:sldId id="2147480440"/>
            <p14:sldId id="2147480454"/>
            <p14:sldId id="2147480455"/>
            <p14:sldId id="2147480456"/>
            <p14:sldId id="2147480457"/>
            <p14:sldId id="2147480458"/>
            <p14:sldId id="2147480460"/>
            <p14:sldId id="2147480475"/>
            <p14:sldId id="2147480477"/>
            <p14:sldId id="2147480476"/>
            <p14:sldId id="2147480461"/>
            <p14:sldId id="2147480462"/>
            <p14:sldId id="2147480450"/>
            <p14:sldId id="2147480478"/>
            <p14:sldId id="2147480452"/>
            <p14:sldId id="2147480433"/>
            <p14:sldId id="732"/>
            <p14:sldId id="733"/>
            <p14:sldId id="2147480479"/>
            <p14:sldId id="734"/>
            <p14:sldId id="736"/>
            <p14:sldId id="2147480480"/>
            <p14:sldId id="2147480481"/>
            <p14:sldId id="2147480482"/>
            <p14:sldId id="2147480483"/>
            <p14:sldId id="2147480434"/>
            <p14:sldId id="745"/>
            <p14:sldId id="782"/>
            <p14:sldId id="783"/>
            <p14:sldId id="786"/>
            <p14:sldId id="787"/>
            <p14:sldId id="788"/>
            <p14:sldId id="790"/>
            <p14:sldId id="791"/>
            <p14:sldId id="2147480435"/>
            <p14:sldId id="723"/>
            <p14:sldId id="2147480449"/>
            <p14:sldId id="721"/>
            <p14:sldId id="2147480466"/>
            <p14:sldId id="2147480484"/>
            <p14:sldId id="2147480467"/>
            <p14:sldId id="2147480468"/>
            <p14:sldId id="2147480485"/>
            <p14:sldId id="2147480486"/>
            <p14:sldId id="2147480487"/>
            <p14:sldId id="2147480488"/>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A40294-DE59-413C-9907-7D0EDB654974}" v="100" dt="2025-07-13T14:27:21.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88945" autoAdjust="0"/>
  </p:normalViewPr>
  <p:slideViewPr>
    <p:cSldViewPr snapToGrid="0">
      <p:cViewPr varScale="1">
        <p:scale>
          <a:sx n="56" d="100"/>
          <a:sy n="56" d="100"/>
        </p:scale>
        <p:origin x="1364" y="48"/>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B3A9507-7501-4C88-B690-02E08D18CE96}"/>
    <pc:docChg chg="undo custSel addSld delSld modSld modSection">
      <pc:chgData name="Yoel Kortick" userId="167978f5-7f40-4909-85d5-d4149554ad4e" providerId="ADAL" clId="{DB3A9507-7501-4C88-B690-02E08D18CE96}" dt="2024-10-13T15:48:48.456" v="1858" actId="113"/>
      <pc:docMkLst>
        <pc:docMk/>
      </pc:docMkLst>
      <pc:sldChg chg="modSp mod">
        <pc:chgData name="Yoel Kortick" userId="167978f5-7f40-4909-85d5-d4149554ad4e" providerId="ADAL" clId="{DB3A9507-7501-4C88-B690-02E08D18CE96}" dt="2024-10-13T15:25:04.853" v="1284" actId="20577"/>
        <pc:sldMkLst>
          <pc:docMk/>
          <pc:sldMk cId="815051809" sldId="388"/>
        </pc:sldMkLst>
      </pc:sldChg>
      <pc:sldChg chg="addSp delSp modSp mod">
        <pc:chgData name="Yoel Kortick" userId="167978f5-7f40-4909-85d5-d4149554ad4e" providerId="ADAL" clId="{DB3A9507-7501-4C88-B690-02E08D18CE96}" dt="2024-10-13T15:37:32.983" v="1597" actId="14100"/>
        <pc:sldMkLst>
          <pc:docMk/>
          <pc:sldMk cId="1637256743" sldId="657"/>
        </pc:sldMkLst>
      </pc:sldChg>
      <pc:sldChg chg="modSp">
        <pc:chgData name="Yoel Kortick" userId="167978f5-7f40-4909-85d5-d4149554ad4e" providerId="ADAL" clId="{DB3A9507-7501-4C88-B690-02E08D18CE96}" dt="2024-10-13T13:44:03.132" v="15"/>
        <pc:sldMkLst>
          <pc:docMk/>
          <pc:sldMk cId="430718176" sldId="658"/>
        </pc:sldMkLst>
      </pc:sldChg>
      <pc:sldChg chg="modSp mod">
        <pc:chgData name="Yoel Kortick" userId="167978f5-7f40-4909-85d5-d4149554ad4e" providerId="ADAL" clId="{DB3A9507-7501-4C88-B690-02E08D18CE96}" dt="2024-10-13T15:39:32.164" v="1663" actId="255"/>
        <pc:sldMkLst>
          <pc:docMk/>
          <pc:sldMk cId="2361624102" sldId="659"/>
        </pc:sldMkLst>
      </pc:sldChg>
      <pc:sldChg chg="delSp modSp mod">
        <pc:chgData name="Yoel Kortick" userId="167978f5-7f40-4909-85d5-d4149554ad4e" providerId="ADAL" clId="{DB3A9507-7501-4C88-B690-02E08D18CE96}" dt="2024-10-13T15:40:00.595" v="1666" actId="20577"/>
        <pc:sldMkLst>
          <pc:docMk/>
          <pc:sldMk cId="2713070438" sldId="660"/>
        </pc:sldMkLst>
      </pc:sldChg>
      <pc:sldChg chg="modSp del">
        <pc:chgData name="Yoel Kortick" userId="167978f5-7f40-4909-85d5-d4149554ad4e" providerId="ADAL" clId="{DB3A9507-7501-4C88-B690-02E08D18CE96}" dt="2024-10-13T13:48:29.609" v="179" actId="47"/>
        <pc:sldMkLst>
          <pc:docMk/>
          <pc:sldMk cId="4080373386" sldId="661"/>
        </pc:sldMkLst>
      </pc:sldChg>
      <pc:sldChg chg="modSp mod">
        <pc:chgData name="Yoel Kortick" userId="167978f5-7f40-4909-85d5-d4149554ad4e" providerId="ADAL" clId="{DB3A9507-7501-4C88-B690-02E08D18CE96}" dt="2024-10-13T13:49:11.869" v="182" actId="14100"/>
        <pc:sldMkLst>
          <pc:docMk/>
          <pc:sldMk cId="1444690400" sldId="672"/>
        </pc:sldMkLst>
      </pc:sldChg>
      <pc:sldChg chg="addSp delSp modSp mod">
        <pc:chgData name="Yoel Kortick" userId="167978f5-7f40-4909-85d5-d4149554ad4e" providerId="ADAL" clId="{DB3A9507-7501-4C88-B690-02E08D18CE96}" dt="2024-10-13T14:18:26.289" v="401"/>
        <pc:sldMkLst>
          <pc:docMk/>
          <pc:sldMk cId="262480220" sldId="673"/>
        </pc:sldMkLst>
      </pc:sldChg>
      <pc:sldChg chg="addSp delSp modSp add mod">
        <pc:chgData name="Yoel Kortick" userId="167978f5-7f40-4909-85d5-d4149554ad4e" providerId="ADAL" clId="{DB3A9507-7501-4C88-B690-02E08D18CE96}" dt="2024-10-13T14:21:52.930" v="480" actId="14100"/>
        <pc:sldMkLst>
          <pc:docMk/>
          <pc:sldMk cId="2966802731" sldId="674"/>
        </pc:sldMkLst>
      </pc:sldChg>
      <pc:sldChg chg="delSp modSp add mod">
        <pc:chgData name="Yoel Kortick" userId="167978f5-7f40-4909-85d5-d4149554ad4e" providerId="ADAL" clId="{DB3A9507-7501-4C88-B690-02E08D18CE96}" dt="2024-10-13T14:18:47.250" v="408"/>
        <pc:sldMkLst>
          <pc:docMk/>
          <pc:sldMk cId="3923353638" sldId="675"/>
        </pc:sldMkLst>
      </pc:sldChg>
      <pc:sldChg chg="addSp delSp modSp add mod">
        <pc:chgData name="Yoel Kortick" userId="167978f5-7f40-4909-85d5-d4149554ad4e" providerId="ADAL" clId="{DB3A9507-7501-4C88-B690-02E08D18CE96}" dt="2024-10-13T14:17:35.928" v="393" actId="208"/>
        <pc:sldMkLst>
          <pc:docMk/>
          <pc:sldMk cId="1003606274" sldId="676"/>
        </pc:sldMkLst>
      </pc:sldChg>
      <pc:sldChg chg="modSp add mod">
        <pc:chgData name="Yoel Kortick" userId="167978f5-7f40-4909-85d5-d4149554ad4e" providerId="ADAL" clId="{DB3A9507-7501-4C88-B690-02E08D18CE96}" dt="2024-10-13T14:00:12.485" v="369" actId="14100"/>
        <pc:sldMkLst>
          <pc:docMk/>
          <pc:sldMk cId="1718271838" sldId="677"/>
        </pc:sldMkLst>
      </pc:sldChg>
      <pc:sldChg chg="addSp modSp add mod">
        <pc:chgData name="Yoel Kortick" userId="167978f5-7f40-4909-85d5-d4149554ad4e" providerId="ADAL" clId="{DB3A9507-7501-4C88-B690-02E08D18CE96}" dt="2024-10-13T14:28:00.932" v="640" actId="11529"/>
        <pc:sldMkLst>
          <pc:docMk/>
          <pc:sldMk cId="2958276789" sldId="678"/>
        </pc:sldMkLst>
      </pc:sldChg>
      <pc:sldChg chg="delSp modSp add mod">
        <pc:chgData name="Yoel Kortick" userId="167978f5-7f40-4909-85d5-d4149554ad4e" providerId="ADAL" clId="{DB3A9507-7501-4C88-B690-02E08D18CE96}" dt="2024-10-13T14:24:51.680" v="572" actId="255"/>
        <pc:sldMkLst>
          <pc:docMk/>
          <pc:sldMk cId="2421745096" sldId="679"/>
        </pc:sldMkLst>
      </pc:sldChg>
      <pc:sldChg chg="modSp add mod">
        <pc:chgData name="Yoel Kortick" userId="167978f5-7f40-4909-85d5-d4149554ad4e" providerId="ADAL" clId="{DB3A9507-7501-4C88-B690-02E08D18CE96}" dt="2024-10-13T14:26:34.637" v="582" actId="14100"/>
        <pc:sldMkLst>
          <pc:docMk/>
          <pc:sldMk cId="3721265836" sldId="680"/>
        </pc:sldMkLst>
      </pc:sldChg>
      <pc:sldChg chg="addSp modSp add mod">
        <pc:chgData name="Yoel Kortick" userId="167978f5-7f40-4909-85d5-d4149554ad4e" providerId="ADAL" clId="{DB3A9507-7501-4C88-B690-02E08D18CE96}" dt="2024-10-13T14:28:30.260" v="660" actId="14100"/>
        <pc:sldMkLst>
          <pc:docMk/>
          <pc:sldMk cId="4290264524" sldId="681"/>
        </pc:sldMkLst>
      </pc:sldChg>
      <pc:sldChg chg="delSp modSp add mod">
        <pc:chgData name="Yoel Kortick" userId="167978f5-7f40-4909-85d5-d4149554ad4e" providerId="ADAL" clId="{DB3A9507-7501-4C88-B690-02E08D18CE96}" dt="2024-10-13T14:29:10.428" v="668" actId="33524"/>
        <pc:sldMkLst>
          <pc:docMk/>
          <pc:sldMk cId="3676586607" sldId="682"/>
        </pc:sldMkLst>
      </pc:sldChg>
      <pc:sldChg chg="addSp modSp add mod">
        <pc:chgData name="Yoel Kortick" userId="167978f5-7f40-4909-85d5-d4149554ad4e" providerId="ADAL" clId="{DB3A9507-7501-4C88-B690-02E08D18CE96}" dt="2024-10-13T14:46:43.135" v="725" actId="208"/>
        <pc:sldMkLst>
          <pc:docMk/>
          <pc:sldMk cId="770711371" sldId="683"/>
        </pc:sldMkLst>
      </pc:sldChg>
      <pc:sldChg chg="addSp delSp modSp add mod">
        <pc:chgData name="Yoel Kortick" userId="167978f5-7f40-4909-85d5-d4149554ad4e" providerId="ADAL" clId="{DB3A9507-7501-4C88-B690-02E08D18CE96}" dt="2024-10-13T14:49:35.956" v="747" actId="208"/>
        <pc:sldMkLst>
          <pc:docMk/>
          <pc:sldMk cId="815674178" sldId="684"/>
        </pc:sldMkLst>
      </pc:sldChg>
      <pc:sldChg chg="modSp del">
        <pc:chgData name="Yoel Kortick" userId="167978f5-7f40-4909-85d5-d4149554ad4e" providerId="ADAL" clId="{DB3A9507-7501-4C88-B690-02E08D18CE96}" dt="2024-10-13T13:48:28.602" v="177" actId="47"/>
        <pc:sldMkLst>
          <pc:docMk/>
          <pc:sldMk cId="1057754185" sldId="685"/>
        </pc:sldMkLst>
      </pc:sldChg>
      <pc:sldChg chg="addSp delSp modSp add mod">
        <pc:chgData name="Yoel Kortick" userId="167978f5-7f40-4909-85d5-d4149554ad4e" providerId="ADAL" clId="{DB3A9507-7501-4C88-B690-02E08D18CE96}" dt="2024-10-13T14:53:17.755" v="806" actId="208"/>
        <pc:sldMkLst>
          <pc:docMk/>
          <pc:sldMk cId="3973479055" sldId="685"/>
        </pc:sldMkLst>
      </pc:sldChg>
      <pc:sldChg chg="modSp del">
        <pc:chgData name="Yoel Kortick" userId="167978f5-7f40-4909-85d5-d4149554ad4e" providerId="ADAL" clId="{DB3A9507-7501-4C88-B690-02E08D18CE96}" dt="2024-10-13T13:48:29.098" v="178" actId="47"/>
        <pc:sldMkLst>
          <pc:docMk/>
          <pc:sldMk cId="1245168835" sldId="686"/>
        </pc:sldMkLst>
      </pc:sldChg>
      <pc:sldChg chg="addSp delSp modSp add mod">
        <pc:chgData name="Yoel Kortick" userId="167978f5-7f40-4909-85d5-d4149554ad4e" providerId="ADAL" clId="{DB3A9507-7501-4C88-B690-02E08D18CE96}" dt="2024-10-13T14:54:12.463" v="816"/>
        <pc:sldMkLst>
          <pc:docMk/>
          <pc:sldMk cId="1435486953" sldId="686"/>
        </pc:sldMkLst>
      </pc:sldChg>
      <pc:sldChg chg="modSp add mod">
        <pc:chgData name="Yoel Kortick" userId="167978f5-7f40-4909-85d5-d4149554ad4e" providerId="ADAL" clId="{DB3A9507-7501-4C88-B690-02E08D18CE96}" dt="2024-10-13T14:55:12.175" v="831" actId="20577"/>
        <pc:sldMkLst>
          <pc:docMk/>
          <pc:sldMk cId="3885442814" sldId="687"/>
        </pc:sldMkLst>
      </pc:sldChg>
      <pc:sldChg chg="addSp delSp modSp add mod">
        <pc:chgData name="Yoel Kortick" userId="167978f5-7f40-4909-85d5-d4149554ad4e" providerId="ADAL" clId="{DB3A9507-7501-4C88-B690-02E08D18CE96}" dt="2024-10-13T15:44:17.074" v="1810" actId="14100"/>
        <pc:sldMkLst>
          <pc:docMk/>
          <pc:sldMk cId="4101289709" sldId="688"/>
        </pc:sldMkLst>
      </pc:sldChg>
      <pc:sldChg chg="addSp modSp add mod">
        <pc:chgData name="Yoel Kortick" userId="167978f5-7f40-4909-85d5-d4149554ad4e" providerId="ADAL" clId="{DB3A9507-7501-4C88-B690-02E08D18CE96}" dt="2024-10-13T15:00:57.187" v="865" actId="11529"/>
        <pc:sldMkLst>
          <pc:docMk/>
          <pc:sldMk cId="677611823" sldId="689"/>
        </pc:sldMkLst>
      </pc:sldChg>
      <pc:sldChg chg="addSp delSp modSp add mod">
        <pc:chgData name="Yoel Kortick" userId="167978f5-7f40-4909-85d5-d4149554ad4e" providerId="ADAL" clId="{DB3A9507-7501-4C88-B690-02E08D18CE96}" dt="2024-10-13T15:02:11.575" v="896" actId="208"/>
        <pc:sldMkLst>
          <pc:docMk/>
          <pc:sldMk cId="32588567" sldId="690"/>
        </pc:sldMkLst>
      </pc:sldChg>
      <pc:sldChg chg="addSp delSp modSp add del mod">
        <pc:chgData name="Yoel Kortick" userId="167978f5-7f40-4909-85d5-d4149554ad4e" providerId="ADAL" clId="{DB3A9507-7501-4C88-B690-02E08D18CE96}" dt="2024-10-13T15:07:10.222" v="982" actId="47"/>
        <pc:sldMkLst>
          <pc:docMk/>
          <pc:sldMk cId="2936094655" sldId="691"/>
        </pc:sldMkLst>
      </pc:sldChg>
      <pc:sldChg chg="addSp delSp modSp add mod">
        <pc:chgData name="Yoel Kortick" userId="167978f5-7f40-4909-85d5-d4149554ad4e" providerId="ADAL" clId="{DB3A9507-7501-4C88-B690-02E08D18CE96}" dt="2024-10-13T15:07:16.686" v="985" actId="20577"/>
        <pc:sldMkLst>
          <pc:docMk/>
          <pc:sldMk cId="1628872648" sldId="692"/>
        </pc:sldMkLst>
      </pc:sldChg>
      <pc:sldChg chg="addSp delSp modSp add mod">
        <pc:chgData name="Yoel Kortick" userId="167978f5-7f40-4909-85d5-d4149554ad4e" providerId="ADAL" clId="{DB3A9507-7501-4C88-B690-02E08D18CE96}" dt="2024-10-13T15:06:15.007" v="973" actId="208"/>
        <pc:sldMkLst>
          <pc:docMk/>
          <pc:sldMk cId="2247658927" sldId="693"/>
        </pc:sldMkLst>
      </pc:sldChg>
      <pc:sldChg chg="addSp delSp modSp add mod">
        <pc:chgData name="Yoel Kortick" userId="167978f5-7f40-4909-85d5-d4149554ad4e" providerId="ADAL" clId="{DB3A9507-7501-4C88-B690-02E08D18CE96}" dt="2024-10-13T15:06:56.875" v="980" actId="208"/>
        <pc:sldMkLst>
          <pc:docMk/>
          <pc:sldMk cId="1463030802" sldId="694"/>
        </pc:sldMkLst>
      </pc:sldChg>
      <pc:sldChg chg="add del">
        <pc:chgData name="Yoel Kortick" userId="167978f5-7f40-4909-85d5-d4149554ad4e" providerId="ADAL" clId="{DB3A9507-7501-4C88-B690-02E08D18CE96}" dt="2024-10-13T15:07:02.623" v="981" actId="47"/>
        <pc:sldMkLst>
          <pc:docMk/>
          <pc:sldMk cId="2654917996" sldId="695"/>
        </pc:sldMkLst>
      </pc:sldChg>
      <pc:sldChg chg="addSp delSp modSp add mod">
        <pc:chgData name="Yoel Kortick" userId="167978f5-7f40-4909-85d5-d4149554ad4e" providerId="ADAL" clId="{DB3A9507-7501-4C88-B690-02E08D18CE96}" dt="2024-10-13T15:09:13.005" v="1075" actId="1036"/>
        <pc:sldMkLst>
          <pc:docMk/>
          <pc:sldMk cId="3090779673" sldId="696"/>
        </pc:sldMkLst>
      </pc:sldChg>
      <pc:sldChg chg="modSp add mod">
        <pc:chgData name="Yoel Kortick" userId="167978f5-7f40-4909-85d5-d4149554ad4e" providerId="ADAL" clId="{DB3A9507-7501-4C88-B690-02E08D18CE96}" dt="2024-10-13T15:10:17.514" v="1092" actId="20577"/>
        <pc:sldMkLst>
          <pc:docMk/>
          <pc:sldMk cId="4094344636" sldId="697"/>
        </pc:sldMkLst>
      </pc:sldChg>
      <pc:sldChg chg="addSp modSp add mod">
        <pc:chgData name="Yoel Kortick" userId="167978f5-7f40-4909-85d5-d4149554ad4e" providerId="ADAL" clId="{DB3A9507-7501-4C88-B690-02E08D18CE96}" dt="2024-10-13T15:45:11.433" v="1811"/>
        <pc:sldMkLst>
          <pc:docMk/>
          <pc:sldMk cId="1322371566" sldId="698"/>
        </pc:sldMkLst>
      </pc:sldChg>
      <pc:sldChg chg="addSp modSp add mod">
        <pc:chgData name="Yoel Kortick" userId="167978f5-7f40-4909-85d5-d4149554ad4e" providerId="ADAL" clId="{DB3A9507-7501-4C88-B690-02E08D18CE96}" dt="2024-10-13T15:23:08.617" v="1233" actId="6549"/>
        <pc:sldMkLst>
          <pc:docMk/>
          <pc:sldMk cId="3501097364" sldId="699"/>
        </pc:sldMkLst>
      </pc:sldChg>
      <pc:sldChg chg="addSp delSp modSp add del mod">
        <pc:chgData name="Yoel Kortick" userId="167978f5-7f40-4909-85d5-d4149554ad4e" providerId="ADAL" clId="{DB3A9507-7501-4C88-B690-02E08D18CE96}" dt="2024-10-13T15:23:11.507" v="1234" actId="47"/>
        <pc:sldMkLst>
          <pc:docMk/>
          <pc:sldMk cId="2186796885" sldId="700"/>
        </pc:sldMkLst>
      </pc:sldChg>
      <pc:sldChg chg="addSp delSp modSp add mod">
        <pc:chgData name="Yoel Kortick" userId="167978f5-7f40-4909-85d5-d4149554ad4e" providerId="ADAL" clId="{DB3A9507-7501-4C88-B690-02E08D18CE96}" dt="2024-10-13T15:24:35.846" v="1267" actId="11529"/>
        <pc:sldMkLst>
          <pc:docMk/>
          <pc:sldMk cId="1068737354" sldId="701"/>
        </pc:sldMkLst>
      </pc:sldChg>
      <pc:sldChg chg="addSp delSp modSp add mod">
        <pc:chgData name="Yoel Kortick" userId="167978f5-7f40-4909-85d5-d4149554ad4e" providerId="ADAL" clId="{DB3A9507-7501-4C88-B690-02E08D18CE96}" dt="2024-10-13T15:22:21.383" v="1195" actId="208"/>
        <pc:sldMkLst>
          <pc:docMk/>
          <pc:sldMk cId="4080040508" sldId="702"/>
        </pc:sldMkLst>
      </pc:sldChg>
      <pc:sldChg chg="addSp delSp modSp add mod">
        <pc:chgData name="Yoel Kortick" userId="167978f5-7f40-4909-85d5-d4149554ad4e" providerId="ADAL" clId="{DB3A9507-7501-4C88-B690-02E08D18CE96}" dt="2024-10-13T15:24:30.059" v="1266" actId="11529"/>
        <pc:sldMkLst>
          <pc:docMk/>
          <pc:sldMk cId="3425610671" sldId="703"/>
        </pc:sldMkLst>
      </pc:sldChg>
      <pc:sldChg chg="modSp add mod">
        <pc:chgData name="Yoel Kortick" userId="167978f5-7f40-4909-85d5-d4149554ad4e" providerId="ADAL" clId="{DB3A9507-7501-4C88-B690-02E08D18CE96}" dt="2024-10-13T15:25:22.561" v="1298" actId="20577"/>
        <pc:sldMkLst>
          <pc:docMk/>
          <pc:sldMk cId="1014728125" sldId="704"/>
        </pc:sldMkLst>
      </pc:sldChg>
      <pc:sldChg chg="addSp modSp add mod">
        <pc:chgData name="Yoel Kortick" userId="167978f5-7f40-4909-85d5-d4149554ad4e" providerId="ADAL" clId="{DB3A9507-7501-4C88-B690-02E08D18CE96}" dt="2024-10-13T15:45:56.479" v="1832" actId="14100"/>
        <pc:sldMkLst>
          <pc:docMk/>
          <pc:sldMk cId="256438927" sldId="705"/>
        </pc:sldMkLst>
      </pc:sldChg>
      <pc:sldChg chg="addSp modSp add mod">
        <pc:chgData name="Yoel Kortick" userId="167978f5-7f40-4909-85d5-d4149554ad4e" providerId="ADAL" clId="{DB3A9507-7501-4C88-B690-02E08D18CE96}" dt="2024-10-13T15:31:05.669" v="1380" actId="208"/>
        <pc:sldMkLst>
          <pc:docMk/>
          <pc:sldMk cId="2105063999" sldId="706"/>
        </pc:sldMkLst>
      </pc:sldChg>
      <pc:sldChg chg="addSp delSp modSp add mod">
        <pc:chgData name="Yoel Kortick" userId="167978f5-7f40-4909-85d5-d4149554ad4e" providerId="ADAL" clId="{DB3A9507-7501-4C88-B690-02E08D18CE96}" dt="2024-10-13T15:40:38.978" v="1669" actId="6549"/>
        <pc:sldMkLst>
          <pc:docMk/>
          <pc:sldMk cId="1453889579" sldId="707"/>
        </pc:sldMkLst>
      </pc:sldChg>
      <pc:sldChg chg="addSp delSp modSp add mod">
        <pc:chgData name="Yoel Kortick" userId="167978f5-7f40-4909-85d5-d4149554ad4e" providerId="ADAL" clId="{DB3A9507-7501-4C88-B690-02E08D18CE96}" dt="2024-10-13T15:47:58.780" v="1857" actId="208"/>
        <pc:sldMkLst>
          <pc:docMk/>
          <pc:sldMk cId="3131306973" sldId="708"/>
        </pc:sldMkLst>
      </pc:sldChg>
      <pc:sldChg chg="addSp delSp modSp add mod">
        <pc:chgData name="Yoel Kortick" userId="167978f5-7f40-4909-85d5-d4149554ad4e" providerId="ADAL" clId="{DB3A9507-7501-4C88-B690-02E08D18CE96}" dt="2024-10-13T15:48:48.456" v="1858" actId="113"/>
        <pc:sldMkLst>
          <pc:docMk/>
          <pc:sldMk cId="2877671584" sldId="709"/>
        </pc:sldMkLst>
      </pc:sldChg>
      <pc:sldChg chg="modSp add mod">
        <pc:chgData name="Yoel Kortick" userId="167978f5-7f40-4909-85d5-d4149554ad4e" providerId="ADAL" clId="{DB3A9507-7501-4C88-B690-02E08D18CE96}" dt="2024-10-13T15:47:00.328" v="1838" actId="20577"/>
        <pc:sldMkLst>
          <pc:docMk/>
          <pc:sldMk cId="1872936956" sldId="710"/>
        </pc:sldMkLst>
      </pc:sldChg>
    </pc:docChg>
  </pc:docChgLst>
  <pc:docChgLst>
    <pc:chgData name="Yoel Kortick" userId="167978f5-7f40-4909-85d5-d4149554ad4e" providerId="ADAL" clId="{1CAA62D3-70E1-427A-8BF1-079C3C7D4D73}"/>
    <pc:docChg chg="undo custSel addSld delSld modSld delSection modSection">
      <pc:chgData name="Yoel Kortick" userId="167978f5-7f40-4909-85d5-d4149554ad4e" providerId="ADAL" clId="{1CAA62D3-70E1-427A-8BF1-079C3C7D4D73}" dt="2024-09-29T08:01:40.111" v="3872" actId="11529"/>
      <pc:docMkLst>
        <pc:docMk/>
      </pc:docMkLst>
      <pc:sldChg chg="del">
        <pc:chgData name="Yoel Kortick" userId="167978f5-7f40-4909-85d5-d4149554ad4e" providerId="ADAL" clId="{1CAA62D3-70E1-427A-8BF1-079C3C7D4D73}" dt="2024-09-29T06:14:13.792" v="148" actId="47"/>
        <pc:sldMkLst>
          <pc:docMk/>
          <pc:sldMk cId="0" sldId="314"/>
        </pc:sldMkLst>
      </pc:sldChg>
      <pc:sldChg chg="modSp mod">
        <pc:chgData name="Yoel Kortick" userId="167978f5-7f40-4909-85d5-d4149554ad4e" providerId="ADAL" clId="{1CAA62D3-70E1-427A-8BF1-079C3C7D4D73}" dt="2024-09-29T07:06:01.937" v="2736" actId="313"/>
        <pc:sldMkLst>
          <pc:docMk/>
          <pc:sldMk cId="815051809" sldId="388"/>
        </pc:sldMkLst>
      </pc:sldChg>
      <pc:sldChg chg="addSp delSp modSp mod">
        <pc:chgData name="Yoel Kortick" userId="167978f5-7f40-4909-85d5-d4149554ad4e" providerId="ADAL" clId="{1CAA62D3-70E1-427A-8BF1-079C3C7D4D73}" dt="2024-09-29T07:14:50.544" v="3066" actId="255"/>
        <pc:sldMkLst>
          <pc:docMk/>
          <pc:sldMk cId="1745681045" sldId="397"/>
        </pc:sldMkLst>
      </pc:sldChg>
      <pc:sldChg chg="delSp modSp mod">
        <pc:chgData name="Yoel Kortick" userId="167978f5-7f40-4909-85d5-d4149554ad4e" providerId="ADAL" clId="{1CAA62D3-70E1-427A-8BF1-079C3C7D4D73}" dt="2024-09-29T06:10:27.757" v="74" actId="478"/>
        <pc:sldMkLst>
          <pc:docMk/>
          <pc:sldMk cId="2554479115" sldId="398"/>
        </pc:sldMkLst>
      </pc:sldChg>
      <pc:sldChg chg="del">
        <pc:chgData name="Yoel Kortick" userId="167978f5-7f40-4909-85d5-d4149554ad4e" providerId="ADAL" clId="{1CAA62D3-70E1-427A-8BF1-079C3C7D4D73}" dt="2024-09-29T06:14:13.792" v="148" actId="47"/>
        <pc:sldMkLst>
          <pc:docMk/>
          <pc:sldMk cId="1330207068" sldId="459"/>
        </pc:sldMkLst>
      </pc:sldChg>
      <pc:sldChg chg="del">
        <pc:chgData name="Yoel Kortick" userId="167978f5-7f40-4909-85d5-d4149554ad4e" providerId="ADAL" clId="{1CAA62D3-70E1-427A-8BF1-079C3C7D4D73}" dt="2024-09-29T06:14:13.792" v="148" actId="47"/>
        <pc:sldMkLst>
          <pc:docMk/>
          <pc:sldMk cId="2747381953" sldId="460"/>
        </pc:sldMkLst>
      </pc:sldChg>
      <pc:sldChg chg="del">
        <pc:chgData name="Yoel Kortick" userId="167978f5-7f40-4909-85d5-d4149554ad4e" providerId="ADAL" clId="{1CAA62D3-70E1-427A-8BF1-079C3C7D4D73}" dt="2024-09-29T06:14:13.792" v="148" actId="47"/>
        <pc:sldMkLst>
          <pc:docMk/>
          <pc:sldMk cId="3473422156" sldId="535"/>
        </pc:sldMkLst>
      </pc:sldChg>
      <pc:sldChg chg="del">
        <pc:chgData name="Yoel Kortick" userId="167978f5-7f40-4909-85d5-d4149554ad4e" providerId="ADAL" clId="{1CAA62D3-70E1-427A-8BF1-079C3C7D4D73}" dt="2024-09-29T06:14:13.792" v="148" actId="47"/>
        <pc:sldMkLst>
          <pc:docMk/>
          <pc:sldMk cId="2016499525" sldId="536"/>
        </pc:sldMkLst>
      </pc:sldChg>
      <pc:sldChg chg="add del">
        <pc:chgData name="Yoel Kortick" userId="167978f5-7f40-4909-85d5-d4149554ad4e" providerId="ADAL" clId="{1CAA62D3-70E1-427A-8BF1-079C3C7D4D73}" dt="2024-09-29T06:14:01.811" v="147" actId="47"/>
        <pc:sldMkLst>
          <pc:docMk/>
          <pc:sldMk cId="4272923812" sldId="566"/>
        </pc:sldMkLst>
      </pc:sldChg>
      <pc:sldChg chg="del">
        <pc:chgData name="Yoel Kortick" userId="167978f5-7f40-4909-85d5-d4149554ad4e" providerId="ADAL" clId="{1CAA62D3-70E1-427A-8BF1-079C3C7D4D73}" dt="2024-09-29T06:14:13.811" v="149" actId="47"/>
        <pc:sldMkLst>
          <pc:docMk/>
          <pc:sldMk cId="3813871018" sldId="616"/>
        </pc:sldMkLst>
      </pc:sldChg>
      <pc:sldChg chg="del">
        <pc:chgData name="Yoel Kortick" userId="167978f5-7f40-4909-85d5-d4149554ad4e" providerId="ADAL" clId="{1CAA62D3-70E1-427A-8BF1-079C3C7D4D73}" dt="2024-09-29T06:08:30.128" v="51" actId="47"/>
        <pc:sldMkLst>
          <pc:docMk/>
          <pc:sldMk cId="3356827454" sldId="641"/>
        </pc:sldMkLst>
      </pc:sldChg>
      <pc:sldChg chg="modSp del mod">
        <pc:chgData name="Yoel Kortick" userId="167978f5-7f40-4909-85d5-d4149554ad4e" providerId="ADAL" clId="{1CAA62D3-70E1-427A-8BF1-079C3C7D4D73}" dt="2024-09-29T06:09:11.881" v="59" actId="47"/>
        <pc:sldMkLst>
          <pc:docMk/>
          <pc:sldMk cId="2594056538" sldId="647"/>
        </pc:sldMkLst>
      </pc:sldChg>
      <pc:sldChg chg="del">
        <pc:chgData name="Yoel Kortick" userId="167978f5-7f40-4909-85d5-d4149554ad4e" providerId="ADAL" clId="{1CAA62D3-70E1-427A-8BF1-079C3C7D4D73}" dt="2024-09-29T06:08:28.855" v="50" actId="47"/>
        <pc:sldMkLst>
          <pc:docMk/>
          <pc:sldMk cId="63888825" sldId="649"/>
        </pc:sldMkLst>
      </pc:sldChg>
      <pc:sldChg chg="addSp delSp modSp mod">
        <pc:chgData name="Yoel Kortick" userId="167978f5-7f40-4909-85d5-d4149554ad4e" providerId="ADAL" clId="{1CAA62D3-70E1-427A-8BF1-079C3C7D4D73}" dt="2024-09-29T08:01:14.830" v="3871" actId="6549"/>
        <pc:sldMkLst>
          <pc:docMk/>
          <pc:sldMk cId="1637256743" sldId="657"/>
        </pc:sldMkLst>
      </pc:sldChg>
      <pc:sldChg chg="modSp add mod setBg">
        <pc:chgData name="Yoel Kortick" userId="167978f5-7f40-4909-85d5-d4149554ad4e" providerId="ADAL" clId="{1CAA62D3-70E1-427A-8BF1-079C3C7D4D73}" dt="2024-09-29T06:18:06.392" v="610" actId="6549"/>
        <pc:sldMkLst>
          <pc:docMk/>
          <pc:sldMk cId="430718176" sldId="658"/>
        </pc:sldMkLst>
      </pc:sldChg>
      <pc:sldChg chg="addSp modSp add mod setBg">
        <pc:chgData name="Yoel Kortick" userId="167978f5-7f40-4909-85d5-d4149554ad4e" providerId="ADAL" clId="{1CAA62D3-70E1-427A-8BF1-079C3C7D4D73}" dt="2024-09-29T06:21:17.566" v="700" actId="14100"/>
        <pc:sldMkLst>
          <pc:docMk/>
          <pc:sldMk cId="2361624102" sldId="659"/>
        </pc:sldMkLst>
      </pc:sldChg>
      <pc:sldChg chg="addSp delSp modSp add mod">
        <pc:chgData name="Yoel Kortick" userId="167978f5-7f40-4909-85d5-d4149554ad4e" providerId="ADAL" clId="{1CAA62D3-70E1-427A-8BF1-079C3C7D4D73}" dt="2024-09-29T07:06:44.402" v="2741" actId="20577"/>
        <pc:sldMkLst>
          <pc:docMk/>
          <pc:sldMk cId="2713070438" sldId="660"/>
        </pc:sldMkLst>
      </pc:sldChg>
      <pc:sldChg chg="addSp delSp modSp add mod">
        <pc:chgData name="Yoel Kortick" userId="167978f5-7f40-4909-85d5-d4149554ad4e" providerId="ADAL" clId="{1CAA62D3-70E1-427A-8BF1-079C3C7D4D73}" dt="2024-09-29T07:07:06.413" v="2742" actId="11529"/>
        <pc:sldMkLst>
          <pc:docMk/>
          <pc:sldMk cId="4080373386" sldId="661"/>
        </pc:sldMkLst>
      </pc:sldChg>
      <pc:sldChg chg="modSp add del mod">
        <pc:chgData name="Yoel Kortick" userId="167978f5-7f40-4909-85d5-d4149554ad4e" providerId="ADAL" clId="{1CAA62D3-70E1-427A-8BF1-079C3C7D4D73}" dt="2024-09-29T06:28:21.466" v="993" actId="47"/>
        <pc:sldMkLst>
          <pc:docMk/>
          <pc:sldMk cId="2853189166" sldId="662"/>
        </pc:sldMkLst>
      </pc:sldChg>
      <pc:sldChg chg="addSp delSp modSp add mod">
        <pc:chgData name="Yoel Kortick" userId="167978f5-7f40-4909-85d5-d4149554ad4e" providerId="ADAL" clId="{1CAA62D3-70E1-427A-8BF1-079C3C7D4D73}" dt="2024-09-29T07:42:25.671" v="3482" actId="11529"/>
        <pc:sldMkLst>
          <pc:docMk/>
          <pc:sldMk cId="3899228947" sldId="662"/>
        </pc:sldMkLst>
      </pc:sldChg>
      <pc:sldChg chg="addSp delSp modSp add mod">
        <pc:chgData name="Yoel Kortick" userId="167978f5-7f40-4909-85d5-d4149554ad4e" providerId="ADAL" clId="{1CAA62D3-70E1-427A-8BF1-079C3C7D4D73}" dt="2024-09-29T07:47:01.532" v="3617" actId="20577"/>
        <pc:sldMkLst>
          <pc:docMk/>
          <pc:sldMk cId="36023688" sldId="663"/>
        </pc:sldMkLst>
      </pc:sldChg>
      <pc:sldChg chg="add del">
        <pc:chgData name="Yoel Kortick" userId="167978f5-7f40-4909-85d5-d4149554ad4e" providerId="ADAL" clId="{1CAA62D3-70E1-427A-8BF1-079C3C7D4D73}" dt="2024-09-29T06:28:22.177" v="994" actId="47"/>
        <pc:sldMkLst>
          <pc:docMk/>
          <pc:sldMk cId="1591922912" sldId="663"/>
        </pc:sldMkLst>
      </pc:sldChg>
      <pc:sldChg chg="addSp delSp modSp add mod">
        <pc:chgData name="Yoel Kortick" userId="167978f5-7f40-4909-85d5-d4149554ad4e" providerId="ADAL" clId="{1CAA62D3-70E1-427A-8BF1-079C3C7D4D73}" dt="2024-09-29T07:48:22.722" v="3648" actId="14100"/>
        <pc:sldMkLst>
          <pc:docMk/>
          <pc:sldMk cId="485271240" sldId="664"/>
        </pc:sldMkLst>
      </pc:sldChg>
      <pc:sldChg chg="addSp delSp modSp add mod">
        <pc:chgData name="Yoel Kortick" userId="167978f5-7f40-4909-85d5-d4149554ad4e" providerId="ADAL" clId="{1CAA62D3-70E1-427A-8BF1-079C3C7D4D73}" dt="2024-09-29T07:48:57.661" v="3656" actId="208"/>
        <pc:sldMkLst>
          <pc:docMk/>
          <pc:sldMk cId="2522504581" sldId="665"/>
        </pc:sldMkLst>
      </pc:sldChg>
      <pc:sldChg chg="addSp delSp modSp add mod">
        <pc:chgData name="Yoel Kortick" userId="167978f5-7f40-4909-85d5-d4149554ad4e" providerId="ADAL" clId="{1CAA62D3-70E1-427A-8BF1-079C3C7D4D73}" dt="2024-09-29T07:50:22.499" v="3697" actId="1035"/>
        <pc:sldMkLst>
          <pc:docMk/>
          <pc:sldMk cId="3942703660" sldId="666"/>
        </pc:sldMkLst>
      </pc:sldChg>
      <pc:sldChg chg="addSp delSp modSp add mod">
        <pc:chgData name="Yoel Kortick" userId="167978f5-7f40-4909-85d5-d4149554ad4e" providerId="ADAL" clId="{1CAA62D3-70E1-427A-8BF1-079C3C7D4D73}" dt="2024-09-29T07:50:40.973" v="3700" actId="208"/>
        <pc:sldMkLst>
          <pc:docMk/>
          <pc:sldMk cId="4182833070" sldId="667"/>
        </pc:sldMkLst>
      </pc:sldChg>
      <pc:sldChg chg="addSp delSp modSp add mod">
        <pc:chgData name="Yoel Kortick" userId="167978f5-7f40-4909-85d5-d4149554ad4e" providerId="ADAL" clId="{1CAA62D3-70E1-427A-8BF1-079C3C7D4D73}" dt="2024-09-29T08:01:40.111" v="3872" actId="11529"/>
        <pc:sldMkLst>
          <pc:docMk/>
          <pc:sldMk cId="4125856380" sldId="668"/>
        </pc:sldMkLst>
      </pc:sldChg>
      <pc:sldChg chg="addSp delSp modSp add mod">
        <pc:chgData name="Yoel Kortick" userId="167978f5-7f40-4909-85d5-d4149554ad4e" providerId="ADAL" clId="{1CAA62D3-70E1-427A-8BF1-079C3C7D4D73}" dt="2024-09-29T07:53:16.618" v="3736" actId="478"/>
        <pc:sldMkLst>
          <pc:docMk/>
          <pc:sldMk cId="358535453" sldId="669"/>
        </pc:sldMkLst>
      </pc:sldChg>
      <pc:sldChg chg="addSp delSp modSp add mod">
        <pc:chgData name="Yoel Kortick" userId="167978f5-7f40-4909-85d5-d4149554ad4e" providerId="ADAL" clId="{1CAA62D3-70E1-427A-8BF1-079C3C7D4D73}" dt="2024-09-29T07:53:55.605" v="3785" actId="208"/>
        <pc:sldMkLst>
          <pc:docMk/>
          <pc:sldMk cId="2557931722" sldId="670"/>
        </pc:sldMkLst>
      </pc:sldChg>
      <pc:sldChg chg="addSp delSp modSp add mod">
        <pc:chgData name="Yoel Kortick" userId="167978f5-7f40-4909-85d5-d4149554ad4e" providerId="ADAL" clId="{1CAA62D3-70E1-427A-8BF1-079C3C7D4D73}" dt="2024-09-29T07:08:35.562" v="2752" actId="20577"/>
        <pc:sldMkLst>
          <pc:docMk/>
          <pc:sldMk cId="1349648569" sldId="671"/>
        </pc:sldMkLst>
      </pc:sldChg>
      <pc:sldChg chg="modSp add mod">
        <pc:chgData name="Yoel Kortick" userId="167978f5-7f40-4909-85d5-d4149554ad4e" providerId="ADAL" clId="{1CAA62D3-70E1-427A-8BF1-079C3C7D4D73}" dt="2024-09-29T06:59:38.223" v="2103" actId="20577"/>
        <pc:sldMkLst>
          <pc:docMk/>
          <pc:sldMk cId="1444690400" sldId="672"/>
        </pc:sldMkLst>
      </pc:sldChg>
      <pc:sldChg chg="delSp modSp add mod">
        <pc:chgData name="Yoel Kortick" userId="167978f5-7f40-4909-85d5-d4149554ad4e" providerId="ADAL" clId="{1CAA62D3-70E1-427A-8BF1-079C3C7D4D73}" dt="2024-09-29T07:01:12.858" v="2421" actId="313"/>
        <pc:sldMkLst>
          <pc:docMk/>
          <pc:sldMk cId="262480220" sldId="673"/>
        </pc:sldMkLst>
      </pc:sldChg>
      <pc:sldChg chg="addSp delSp modSp add mod">
        <pc:chgData name="Yoel Kortick" userId="167978f5-7f40-4909-85d5-d4149554ad4e" providerId="ADAL" clId="{1CAA62D3-70E1-427A-8BF1-079C3C7D4D73}" dt="2024-09-29T07:56:49.098" v="3829" actId="14100"/>
        <pc:sldMkLst>
          <pc:docMk/>
          <pc:sldMk cId="951884392" sldId="674"/>
        </pc:sldMkLst>
      </pc:sldChg>
      <pc:sldChg chg="addSp delSp modSp add mod">
        <pc:chgData name="Yoel Kortick" userId="167978f5-7f40-4909-85d5-d4149554ad4e" providerId="ADAL" clId="{1CAA62D3-70E1-427A-8BF1-079C3C7D4D73}" dt="2024-09-29T07:10:51.914" v="2910" actId="20577"/>
        <pc:sldMkLst>
          <pc:docMk/>
          <pc:sldMk cId="3261647200" sldId="675"/>
        </pc:sldMkLst>
      </pc:sldChg>
      <pc:sldChg chg="addSp delSp modSp add mod">
        <pc:chgData name="Yoel Kortick" userId="167978f5-7f40-4909-85d5-d4149554ad4e" providerId="ADAL" clId="{1CAA62D3-70E1-427A-8BF1-079C3C7D4D73}" dt="2024-09-29T07:59:28.605" v="3838" actId="208"/>
        <pc:sldMkLst>
          <pc:docMk/>
          <pc:sldMk cId="3640054145" sldId="676"/>
        </pc:sldMkLst>
      </pc:sldChg>
      <pc:sldChg chg="addSp delSp modSp add mod">
        <pc:chgData name="Yoel Kortick" userId="167978f5-7f40-4909-85d5-d4149554ad4e" providerId="ADAL" clId="{1CAA62D3-70E1-427A-8BF1-079C3C7D4D73}" dt="2024-09-29T07:55:49.164" v="3812" actId="478"/>
        <pc:sldMkLst>
          <pc:docMk/>
          <pc:sldMk cId="3775107082" sldId="677"/>
        </pc:sldMkLst>
      </pc:sldChg>
      <pc:sldChg chg="addSp delSp modSp add mod">
        <pc:chgData name="Yoel Kortick" userId="167978f5-7f40-4909-85d5-d4149554ad4e" providerId="ADAL" clId="{1CAA62D3-70E1-427A-8BF1-079C3C7D4D73}" dt="2024-09-29T07:59:58.035" v="3853" actId="1037"/>
        <pc:sldMkLst>
          <pc:docMk/>
          <pc:sldMk cId="972072772" sldId="678"/>
        </pc:sldMkLst>
      </pc:sldChg>
      <pc:sldChg chg="addSp delSp modSp add mod">
        <pc:chgData name="Yoel Kortick" userId="167978f5-7f40-4909-85d5-d4149554ad4e" providerId="ADAL" clId="{1CAA62D3-70E1-427A-8BF1-079C3C7D4D73}" dt="2024-09-29T08:00:41.796" v="3861" actId="208"/>
        <pc:sldMkLst>
          <pc:docMk/>
          <pc:sldMk cId="4162894846" sldId="679"/>
        </pc:sldMkLst>
      </pc:sldChg>
      <pc:sldChg chg="addSp delSp modSp add mod">
        <pc:chgData name="Yoel Kortick" userId="167978f5-7f40-4909-85d5-d4149554ad4e" providerId="ADAL" clId="{1CAA62D3-70E1-427A-8BF1-079C3C7D4D73}" dt="2024-09-29T07:45:24.516" v="3584" actId="208"/>
        <pc:sldMkLst>
          <pc:docMk/>
          <pc:sldMk cId="290025533" sldId="680"/>
        </pc:sldMkLst>
      </pc:sldChg>
      <pc:sldChg chg="addSp delSp modSp add mod">
        <pc:chgData name="Yoel Kortick" userId="167978f5-7f40-4909-85d5-d4149554ad4e" providerId="ADAL" clId="{1CAA62D3-70E1-427A-8BF1-079C3C7D4D73}" dt="2024-09-29T07:43:40.029" v="3497" actId="208"/>
        <pc:sldMkLst>
          <pc:docMk/>
          <pc:sldMk cId="1458079799" sldId="681"/>
        </pc:sldMkLst>
      </pc:sldChg>
      <pc:sldChg chg="addSp delSp modSp add mod">
        <pc:chgData name="Yoel Kortick" userId="167978f5-7f40-4909-85d5-d4149554ad4e" providerId="ADAL" clId="{1CAA62D3-70E1-427A-8BF1-079C3C7D4D73}" dt="2024-09-29T07:45:09.074" v="3581" actId="478"/>
        <pc:sldMkLst>
          <pc:docMk/>
          <pc:sldMk cId="653059079" sldId="682"/>
        </pc:sldMkLst>
      </pc:sldChg>
      <pc:sldChg chg="del">
        <pc:chgData name="Yoel Kortick" userId="167978f5-7f40-4909-85d5-d4149554ad4e" providerId="ADAL" clId="{1CAA62D3-70E1-427A-8BF1-079C3C7D4D73}" dt="2024-09-29T06:09:46.047" v="61" actId="47"/>
        <pc:sldMkLst>
          <pc:docMk/>
          <pc:sldMk cId="2401584553" sldId="696"/>
        </pc:sldMkLst>
      </pc:sldChg>
      <pc:sldChg chg="del">
        <pc:chgData name="Yoel Kortick" userId="167978f5-7f40-4909-85d5-d4149554ad4e" providerId="ADAL" clId="{1CAA62D3-70E1-427A-8BF1-079C3C7D4D73}" dt="2024-09-29T06:09:05.865" v="58" actId="47"/>
        <pc:sldMkLst>
          <pc:docMk/>
          <pc:sldMk cId="2595198170" sldId="698"/>
        </pc:sldMkLst>
      </pc:sldChg>
      <pc:sldChg chg="del">
        <pc:chgData name="Yoel Kortick" userId="167978f5-7f40-4909-85d5-d4149554ad4e" providerId="ADAL" clId="{1CAA62D3-70E1-427A-8BF1-079C3C7D4D73}" dt="2024-09-29T06:13:41.380" v="127" actId="47"/>
        <pc:sldMkLst>
          <pc:docMk/>
          <pc:sldMk cId="1826252564" sldId="701"/>
        </pc:sldMkLst>
      </pc:sldChg>
      <pc:sldChg chg="del">
        <pc:chgData name="Yoel Kortick" userId="167978f5-7f40-4909-85d5-d4149554ad4e" providerId="ADAL" clId="{1CAA62D3-70E1-427A-8BF1-079C3C7D4D73}" dt="2024-09-29T06:13:47.319" v="141" actId="47"/>
        <pc:sldMkLst>
          <pc:docMk/>
          <pc:sldMk cId="1840071172" sldId="702"/>
        </pc:sldMkLst>
      </pc:sldChg>
      <pc:sldChg chg="del">
        <pc:chgData name="Yoel Kortick" userId="167978f5-7f40-4909-85d5-d4149554ad4e" providerId="ADAL" clId="{1CAA62D3-70E1-427A-8BF1-079C3C7D4D73}" dt="2024-09-29T06:13:42.038" v="128" actId="47"/>
        <pc:sldMkLst>
          <pc:docMk/>
          <pc:sldMk cId="1603782623" sldId="707"/>
        </pc:sldMkLst>
      </pc:sldChg>
      <pc:sldChg chg="del">
        <pc:chgData name="Yoel Kortick" userId="167978f5-7f40-4909-85d5-d4149554ad4e" providerId="ADAL" clId="{1CAA62D3-70E1-427A-8BF1-079C3C7D4D73}" dt="2024-09-29T06:13:43.508" v="131" actId="47"/>
        <pc:sldMkLst>
          <pc:docMk/>
          <pc:sldMk cId="3269987942" sldId="708"/>
        </pc:sldMkLst>
      </pc:sldChg>
      <pc:sldChg chg="del">
        <pc:chgData name="Yoel Kortick" userId="167978f5-7f40-4909-85d5-d4149554ad4e" providerId="ADAL" clId="{1CAA62D3-70E1-427A-8BF1-079C3C7D4D73}" dt="2024-09-29T06:13:43.968" v="132" actId="47"/>
        <pc:sldMkLst>
          <pc:docMk/>
          <pc:sldMk cId="733623745" sldId="710"/>
        </pc:sldMkLst>
      </pc:sldChg>
      <pc:sldChg chg="del">
        <pc:chgData name="Yoel Kortick" userId="167978f5-7f40-4909-85d5-d4149554ad4e" providerId="ADAL" clId="{1CAA62D3-70E1-427A-8BF1-079C3C7D4D73}" dt="2024-09-29T06:09:43.845" v="60" actId="47"/>
        <pc:sldMkLst>
          <pc:docMk/>
          <pc:sldMk cId="3503488851" sldId="722"/>
        </pc:sldMkLst>
      </pc:sldChg>
      <pc:sldChg chg="del">
        <pc:chgData name="Yoel Kortick" userId="167978f5-7f40-4909-85d5-d4149554ad4e" providerId="ADAL" clId="{1CAA62D3-70E1-427A-8BF1-079C3C7D4D73}" dt="2024-09-29T06:09:43.845" v="60" actId="47"/>
        <pc:sldMkLst>
          <pc:docMk/>
          <pc:sldMk cId="1066674045" sldId="723"/>
        </pc:sldMkLst>
      </pc:sldChg>
      <pc:sldChg chg="del">
        <pc:chgData name="Yoel Kortick" userId="167978f5-7f40-4909-85d5-d4149554ad4e" providerId="ADAL" clId="{1CAA62D3-70E1-427A-8BF1-079C3C7D4D73}" dt="2024-09-29T06:14:13.792" v="148" actId="47"/>
        <pc:sldMkLst>
          <pc:docMk/>
          <pc:sldMk cId="1577849166" sldId="726"/>
        </pc:sldMkLst>
      </pc:sldChg>
      <pc:sldChg chg="del">
        <pc:chgData name="Yoel Kortick" userId="167978f5-7f40-4909-85d5-d4149554ad4e" providerId="ADAL" clId="{1CAA62D3-70E1-427A-8BF1-079C3C7D4D73}" dt="2024-09-29T06:13:42.525" v="129" actId="47"/>
        <pc:sldMkLst>
          <pc:docMk/>
          <pc:sldMk cId="2808511795" sldId="727"/>
        </pc:sldMkLst>
      </pc:sldChg>
      <pc:sldChg chg="del">
        <pc:chgData name="Yoel Kortick" userId="167978f5-7f40-4909-85d5-d4149554ad4e" providerId="ADAL" clId="{1CAA62D3-70E1-427A-8BF1-079C3C7D4D73}" dt="2024-09-29T06:14:13.792" v="148" actId="47"/>
        <pc:sldMkLst>
          <pc:docMk/>
          <pc:sldMk cId="2007351395" sldId="728"/>
        </pc:sldMkLst>
      </pc:sldChg>
      <pc:sldChg chg="del">
        <pc:chgData name="Yoel Kortick" userId="167978f5-7f40-4909-85d5-d4149554ad4e" providerId="ADAL" clId="{1CAA62D3-70E1-427A-8BF1-079C3C7D4D73}" dt="2024-09-29T06:14:13.792" v="148" actId="47"/>
        <pc:sldMkLst>
          <pc:docMk/>
          <pc:sldMk cId="816905370" sldId="730"/>
        </pc:sldMkLst>
      </pc:sldChg>
      <pc:sldChg chg="del">
        <pc:chgData name="Yoel Kortick" userId="167978f5-7f40-4909-85d5-d4149554ad4e" providerId="ADAL" clId="{1CAA62D3-70E1-427A-8BF1-079C3C7D4D73}" dt="2024-09-29T06:14:13.792" v="148" actId="47"/>
        <pc:sldMkLst>
          <pc:docMk/>
          <pc:sldMk cId="1045096763" sldId="1907"/>
        </pc:sldMkLst>
      </pc:sldChg>
      <pc:sldChg chg="del">
        <pc:chgData name="Yoel Kortick" userId="167978f5-7f40-4909-85d5-d4149554ad4e" providerId="ADAL" clId="{1CAA62D3-70E1-427A-8BF1-079C3C7D4D73}" dt="2024-09-29T06:14:13.792" v="148" actId="47"/>
        <pc:sldMkLst>
          <pc:docMk/>
          <pc:sldMk cId="763070631" sldId="2494"/>
        </pc:sldMkLst>
      </pc:sldChg>
      <pc:sldChg chg="del">
        <pc:chgData name="Yoel Kortick" userId="167978f5-7f40-4909-85d5-d4149554ad4e" providerId="ADAL" clId="{1CAA62D3-70E1-427A-8BF1-079C3C7D4D73}" dt="2024-09-29T06:13:46.263" v="138" actId="47"/>
        <pc:sldMkLst>
          <pc:docMk/>
          <pc:sldMk cId="1187466004" sldId="2496"/>
        </pc:sldMkLst>
      </pc:sldChg>
      <pc:sldChg chg="del">
        <pc:chgData name="Yoel Kortick" userId="167978f5-7f40-4909-85d5-d4149554ad4e" providerId="ADAL" clId="{1CAA62D3-70E1-427A-8BF1-079C3C7D4D73}" dt="2024-09-29T06:14:13.792" v="148" actId="47"/>
        <pc:sldMkLst>
          <pc:docMk/>
          <pc:sldMk cId="1613679198" sldId="2147480228"/>
        </pc:sldMkLst>
      </pc:sldChg>
      <pc:sldChg chg="del">
        <pc:chgData name="Yoel Kortick" userId="167978f5-7f40-4909-85d5-d4149554ad4e" providerId="ADAL" clId="{1CAA62D3-70E1-427A-8BF1-079C3C7D4D73}" dt="2024-09-29T06:14:13.792" v="148" actId="47"/>
        <pc:sldMkLst>
          <pc:docMk/>
          <pc:sldMk cId="1965012378" sldId="2147480407"/>
        </pc:sldMkLst>
      </pc:sldChg>
      <pc:sldChg chg="del">
        <pc:chgData name="Yoel Kortick" userId="167978f5-7f40-4909-85d5-d4149554ad4e" providerId="ADAL" clId="{1CAA62D3-70E1-427A-8BF1-079C3C7D4D73}" dt="2024-09-29T06:14:13.792" v="148" actId="47"/>
        <pc:sldMkLst>
          <pc:docMk/>
          <pc:sldMk cId="3591509198" sldId="2147480411"/>
        </pc:sldMkLst>
      </pc:sldChg>
      <pc:sldChg chg="addSp delSp del mod">
        <pc:chgData name="Yoel Kortick" userId="167978f5-7f40-4909-85d5-d4149554ad4e" providerId="ADAL" clId="{1CAA62D3-70E1-427A-8BF1-079C3C7D4D73}" dt="2024-09-29T06:13:39.773" v="126" actId="47"/>
        <pc:sldMkLst>
          <pc:docMk/>
          <pc:sldMk cId="3539049703" sldId="2147480506"/>
        </pc:sldMkLst>
      </pc:sldChg>
      <pc:sldChg chg="del">
        <pc:chgData name="Yoel Kortick" userId="167978f5-7f40-4909-85d5-d4149554ad4e" providerId="ADAL" clId="{1CAA62D3-70E1-427A-8BF1-079C3C7D4D73}" dt="2024-09-29T06:13:43.011" v="130" actId="47"/>
        <pc:sldMkLst>
          <pc:docMk/>
          <pc:sldMk cId="4169337171" sldId="2147480507"/>
        </pc:sldMkLst>
      </pc:sldChg>
      <pc:sldChg chg="del">
        <pc:chgData name="Yoel Kortick" userId="167978f5-7f40-4909-85d5-d4149554ad4e" providerId="ADAL" clId="{1CAA62D3-70E1-427A-8BF1-079C3C7D4D73}" dt="2024-09-29T06:13:44.376" v="133" actId="47"/>
        <pc:sldMkLst>
          <pc:docMk/>
          <pc:sldMk cId="3790269498" sldId="2147480508"/>
        </pc:sldMkLst>
      </pc:sldChg>
      <pc:sldChg chg="del">
        <pc:chgData name="Yoel Kortick" userId="167978f5-7f40-4909-85d5-d4149554ad4e" providerId="ADAL" clId="{1CAA62D3-70E1-427A-8BF1-079C3C7D4D73}" dt="2024-09-29T06:13:44.865" v="134" actId="47"/>
        <pc:sldMkLst>
          <pc:docMk/>
          <pc:sldMk cId="526865203" sldId="2147480509"/>
        </pc:sldMkLst>
      </pc:sldChg>
      <pc:sldChg chg="del">
        <pc:chgData name="Yoel Kortick" userId="167978f5-7f40-4909-85d5-d4149554ad4e" providerId="ADAL" clId="{1CAA62D3-70E1-427A-8BF1-079C3C7D4D73}" dt="2024-09-29T06:13:45.649" v="136" actId="47"/>
        <pc:sldMkLst>
          <pc:docMk/>
          <pc:sldMk cId="1177570538" sldId="2147480510"/>
        </pc:sldMkLst>
      </pc:sldChg>
      <pc:sldChg chg="del">
        <pc:chgData name="Yoel Kortick" userId="167978f5-7f40-4909-85d5-d4149554ad4e" providerId="ADAL" clId="{1CAA62D3-70E1-427A-8BF1-079C3C7D4D73}" dt="2024-09-29T06:13:46.007" v="137" actId="47"/>
        <pc:sldMkLst>
          <pc:docMk/>
          <pc:sldMk cId="4017577021" sldId="2147480511"/>
        </pc:sldMkLst>
      </pc:sldChg>
      <pc:sldChg chg="del">
        <pc:chgData name="Yoel Kortick" userId="167978f5-7f40-4909-85d5-d4149554ad4e" providerId="ADAL" clId="{1CAA62D3-70E1-427A-8BF1-079C3C7D4D73}" dt="2024-09-29T06:13:47.564" v="142" actId="47"/>
        <pc:sldMkLst>
          <pc:docMk/>
          <pc:sldMk cId="2152627630" sldId="2147480512"/>
        </pc:sldMkLst>
      </pc:sldChg>
      <pc:sldChg chg="del">
        <pc:chgData name="Yoel Kortick" userId="167978f5-7f40-4909-85d5-d4149554ad4e" providerId="ADAL" clId="{1CAA62D3-70E1-427A-8BF1-079C3C7D4D73}" dt="2024-09-29T06:13:47.921" v="143" actId="47"/>
        <pc:sldMkLst>
          <pc:docMk/>
          <pc:sldMk cId="1316222784" sldId="2147480513"/>
        </pc:sldMkLst>
      </pc:sldChg>
      <pc:sldChg chg="del">
        <pc:chgData name="Yoel Kortick" userId="167978f5-7f40-4909-85d5-d4149554ad4e" providerId="ADAL" clId="{1CAA62D3-70E1-427A-8BF1-079C3C7D4D73}" dt="2024-09-29T06:14:13.792" v="148" actId="47"/>
        <pc:sldMkLst>
          <pc:docMk/>
          <pc:sldMk cId="3252421786" sldId="2147480514"/>
        </pc:sldMkLst>
      </pc:sldChg>
      <pc:sldChg chg="del">
        <pc:chgData name="Yoel Kortick" userId="167978f5-7f40-4909-85d5-d4149554ad4e" providerId="ADAL" clId="{1CAA62D3-70E1-427A-8BF1-079C3C7D4D73}" dt="2024-09-29T06:14:13.792" v="148" actId="47"/>
        <pc:sldMkLst>
          <pc:docMk/>
          <pc:sldMk cId="4084703367" sldId="2147480516"/>
        </pc:sldMkLst>
      </pc:sldChg>
      <pc:sldChg chg="del">
        <pc:chgData name="Yoel Kortick" userId="167978f5-7f40-4909-85d5-d4149554ad4e" providerId="ADAL" clId="{1CAA62D3-70E1-427A-8BF1-079C3C7D4D73}" dt="2024-09-29T06:14:13.792" v="148" actId="47"/>
        <pc:sldMkLst>
          <pc:docMk/>
          <pc:sldMk cId="2849035337" sldId="2147480517"/>
        </pc:sldMkLst>
      </pc:sldChg>
      <pc:sldChg chg="del">
        <pc:chgData name="Yoel Kortick" userId="167978f5-7f40-4909-85d5-d4149554ad4e" providerId="ADAL" clId="{1CAA62D3-70E1-427A-8BF1-079C3C7D4D73}" dt="2024-09-29T06:14:13.792" v="148" actId="47"/>
        <pc:sldMkLst>
          <pc:docMk/>
          <pc:sldMk cId="3585532701" sldId="2147480518"/>
        </pc:sldMkLst>
      </pc:sldChg>
      <pc:sldChg chg="del">
        <pc:chgData name="Yoel Kortick" userId="167978f5-7f40-4909-85d5-d4149554ad4e" providerId="ADAL" clId="{1CAA62D3-70E1-427A-8BF1-079C3C7D4D73}" dt="2024-09-29T06:14:13.792" v="148" actId="47"/>
        <pc:sldMkLst>
          <pc:docMk/>
          <pc:sldMk cId="993318610" sldId="2147480519"/>
        </pc:sldMkLst>
      </pc:sldChg>
      <pc:sldChg chg="del">
        <pc:chgData name="Yoel Kortick" userId="167978f5-7f40-4909-85d5-d4149554ad4e" providerId="ADAL" clId="{1CAA62D3-70E1-427A-8BF1-079C3C7D4D73}" dt="2024-09-29T06:13:48.168" v="144" actId="47"/>
        <pc:sldMkLst>
          <pc:docMk/>
          <pc:sldMk cId="7394823" sldId="2147480520"/>
        </pc:sldMkLst>
      </pc:sldChg>
      <pc:sldChg chg="del">
        <pc:chgData name="Yoel Kortick" userId="167978f5-7f40-4909-85d5-d4149554ad4e" providerId="ADAL" clId="{1CAA62D3-70E1-427A-8BF1-079C3C7D4D73}" dt="2024-09-29T06:14:13.792" v="148" actId="47"/>
        <pc:sldMkLst>
          <pc:docMk/>
          <pc:sldMk cId="2732471005" sldId="2147480521"/>
        </pc:sldMkLst>
      </pc:sldChg>
      <pc:sldChg chg="del">
        <pc:chgData name="Yoel Kortick" userId="167978f5-7f40-4909-85d5-d4149554ad4e" providerId="ADAL" clId="{1CAA62D3-70E1-427A-8BF1-079C3C7D4D73}" dt="2024-09-29T06:13:45.269" v="135" actId="47"/>
        <pc:sldMkLst>
          <pc:docMk/>
          <pc:sldMk cId="2658128410" sldId="2147480522"/>
        </pc:sldMkLst>
      </pc:sldChg>
      <pc:sldChg chg="del">
        <pc:chgData name="Yoel Kortick" userId="167978f5-7f40-4909-85d5-d4149554ad4e" providerId="ADAL" clId="{1CAA62D3-70E1-427A-8BF1-079C3C7D4D73}" dt="2024-09-29T06:13:46.975" v="140" actId="47"/>
        <pc:sldMkLst>
          <pc:docMk/>
          <pc:sldMk cId="731897651" sldId="2147480523"/>
        </pc:sldMkLst>
      </pc:sldChg>
      <pc:sldChg chg="del">
        <pc:chgData name="Yoel Kortick" userId="167978f5-7f40-4909-85d5-d4149554ad4e" providerId="ADAL" clId="{1CAA62D3-70E1-427A-8BF1-079C3C7D4D73}" dt="2024-09-29T06:13:46.677" v="139" actId="47"/>
        <pc:sldMkLst>
          <pc:docMk/>
          <pc:sldMk cId="403552407" sldId="2147480524"/>
        </pc:sldMkLst>
      </pc:sldChg>
      <pc:sldChg chg="del">
        <pc:chgData name="Yoel Kortick" userId="167978f5-7f40-4909-85d5-d4149554ad4e" providerId="ADAL" clId="{1CAA62D3-70E1-427A-8BF1-079C3C7D4D73}" dt="2024-09-29T06:14:13.792" v="148" actId="47"/>
        <pc:sldMkLst>
          <pc:docMk/>
          <pc:sldMk cId="2516552799" sldId="2147480525"/>
        </pc:sldMkLst>
      </pc:sldChg>
      <pc:sldChg chg="del">
        <pc:chgData name="Yoel Kortick" userId="167978f5-7f40-4909-85d5-d4149554ad4e" providerId="ADAL" clId="{1CAA62D3-70E1-427A-8BF1-079C3C7D4D73}" dt="2024-09-29T06:14:13.792" v="148" actId="47"/>
        <pc:sldMkLst>
          <pc:docMk/>
          <pc:sldMk cId="1540182172" sldId="2147480526"/>
        </pc:sldMkLst>
      </pc:sldChg>
      <pc:sldChg chg="del">
        <pc:chgData name="Yoel Kortick" userId="167978f5-7f40-4909-85d5-d4149554ad4e" providerId="ADAL" clId="{1CAA62D3-70E1-427A-8BF1-079C3C7D4D73}" dt="2024-09-29T06:14:13.792" v="148" actId="47"/>
        <pc:sldMkLst>
          <pc:docMk/>
          <pc:sldMk cId="2379411196" sldId="2147480527"/>
        </pc:sldMkLst>
      </pc:sldChg>
      <pc:sldMasterChg chg="delSldLayout">
        <pc:chgData name="Yoel Kortick" userId="167978f5-7f40-4909-85d5-d4149554ad4e" providerId="ADAL" clId="{1CAA62D3-70E1-427A-8BF1-079C3C7D4D73}" dt="2024-09-29T06:14:13.792" v="148" actId="47"/>
        <pc:sldMasterMkLst>
          <pc:docMk/>
          <pc:sldMasterMk cId="1691894521" sldId="2147483966"/>
        </pc:sldMasterMkLst>
        <pc:sldLayoutChg chg="del">
          <pc:chgData name="Yoel Kortick" userId="167978f5-7f40-4909-85d5-d4149554ad4e" providerId="ADAL" clId="{1CAA62D3-70E1-427A-8BF1-079C3C7D4D73}" dt="2024-09-29T06:09:11.881" v="59" actId="47"/>
          <pc:sldLayoutMkLst>
            <pc:docMk/>
            <pc:sldMasterMk cId="1691894521" sldId="2147483966"/>
            <pc:sldLayoutMk cId="2185889949" sldId="2147484624"/>
          </pc:sldLayoutMkLst>
        </pc:sldLayoutChg>
        <pc:sldLayoutChg chg="del">
          <pc:chgData name="Yoel Kortick" userId="167978f5-7f40-4909-85d5-d4149554ad4e" providerId="ADAL" clId="{1CAA62D3-70E1-427A-8BF1-079C3C7D4D73}" dt="2024-09-29T06:09:05.865" v="58" actId="47"/>
          <pc:sldLayoutMkLst>
            <pc:docMk/>
            <pc:sldMasterMk cId="1691894521" sldId="2147483966"/>
            <pc:sldLayoutMk cId="2066544731" sldId="2147484630"/>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4166352113" sldId="2147484656"/>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2678986411" sldId="2147484657"/>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855485958" sldId="2147484673"/>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1565654185" sldId="2147484674"/>
          </pc:sldLayoutMkLst>
        </pc:sldLayoutChg>
        <pc:sldLayoutChg chg="del">
          <pc:chgData name="Yoel Kortick" userId="167978f5-7f40-4909-85d5-d4149554ad4e" providerId="ADAL" clId="{1CAA62D3-70E1-427A-8BF1-079C3C7D4D73}" dt="2024-09-29T06:14:13.792" v="148" actId="47"/>
          <pc:sldLayoutMkLst>
            <pc:docMk/>
            <pc:sldMasterMk cId="1691894521" sldId="2147483966"/>
            <pc:sldLayoutMk cId="3197168305" sldId="2147484675"/>
          </pc:sldLayoutMkLst>
        </pc:sldLayoutChg>
      </pc:sldMasterChg>
    </pc:docChg>
  </pc:docChgLst>
  <pc:docChgLst>
    <pc:chgData name="Yoel Kortick" userId="167978f5-7f40-4909-85d5-d4149554ad4e" providerId="ADAL" clId="{EBD6D3C4-26B9-47A8-8663-2966860C0F1D}"/>
    <pc:docChg chg="undo custSel addSld delSld modSld modMainMaster modSection">
      <pc:chgData name="Yoel Kortick" userId="167978f5-7f40-4909-85d5-d4149554ad4e" providerId="ADAL" clId="{EBD6D3C4-26B9-47A8-8663-2966860C0F1D}" dt="2025-06-01T14:21:02.435" v="1167" actId="208"/>
      <pc:docMkLst>
        <pc:docMk/>
      </pc:docMkLst>
      <pc:sldChg chg="del">
        <pc:chgData name="Yoel Kortick" userId="167978f5-7f40-4909-85d5-d4149554ad4e" providerId="ADAL" clId="{EBD6D3C4-26B9-47A8-8663-2966860C0F1D}" dt="2025-06-01T12:42:05.339" v="73" actId="47"/>
        <pc:sldMkLst>
          <pc:docMk/>
          <pc:sldMk cId="815051809" sldId="388"/>
        </pc:sldMkLst>
      </pc:sldChg>
      <pc:sldChg chg="modSp del mod">
        <pc:chgData name="Yoel Kortick" userId="167978f5-7f40-4909-85d5-d4149554ad4e" providerId="ADAL" clId="{EBD6D3C4-26B9-47A8-8663-2966860C0F1D}" dt="2025-06-01T12:41:46.106" v="70" actId="47"/>
        <pc:sldMkLst>
          <pc:docMk/>
          <pc:sldMk cId="1637256743" sldId="657"/>
        </pc:sldMkLst>
      </pc:sldChg>
      <pc:sldChg chg="del">
        <pc:chgData name="Yoel Kortick" userId="167978f5-7f40-4909-85d5-d4149554ad4e" providerId="ADAL" clId="{EBD6D3C4-26B9-47A8-8663-2966860C0F1D}" dt="2025-06-01T12:42:07.040" v="74" actId="47"/>
        <pc:sldMkLst>
          <pc:docMk/>
          <pc:sldMk cId="430718176" sldId="658"/>
        </pc:sldMkLst>
      </pc:sldChg>
      <pc:sldChg chg="del">
        <pc:chgData name="Yoel Kortick" userId="167978f5-7f40-4909-85d5-d4149554ad4e" providerId="ADAL" clId="{EBD6D3C4-26B9-47A8-8663-2966860C0F1D}" dt="2025-06-01T12:42:43.088" v="80" actId="47"/>
        <pc:sldMkLst>
          <pc:docMk/>
          <pc:sldMk cId="1444690400" sldId="672"/>
        </pc:sldMkLst>
      </pc:sldChg>
      <pc:sldChg chg="del">
        <pc:chgData name="Yoel Kortick" userId="167978f5-7f40-4909-85d5-d4149554ad4e" providerId="ADAL" clId="{EBD6D3C4-26B9-47A8-8663-2966860C0F1D}" dt="2025-06-01T12:43:04.682" v="85" actId="47"/>
        <pc:sldMkLst>
          <pc:docMk/>
          <pc:sldMk cId="1718271838" sldId="677"/>
        </pc:sldMkLst>
      </pc:sldChg>
      <pc:sldChg chg="del">
        <pc:chgData name="Yoel Kortick" userId="167978f5-7f40-4909-85d5-d4149554ad4e" providerId="ADAL" clId="{EBD6D3C4-26B9-47A8-8663-2966860C0F1D}" dt="2025-06-01T13:44:08.057" v="685" actId="47"/>
        <pc:sldMkLst>
          <pc:docMk/>
          <pc:sldMk cId="2421745096" sldId="679"/>
        </pc:sldMkLst>
      </pc:sldChg>
      <pc:sldChg chg="del">
        <pc:chgData name="Yoel Kortick" userId="167978f5-7f40-4909-85d5-d4149554ad4e" providerId="ADAL" clId="{EBD6D3C4-26B9-47A8-8663-2966860C0F1D}" dt="2025-06-01T12:44:01.230" v="95" actId="47"/>
        <pc:sldMkLst>
          <pc:docMk/>
          <pc:sldMk cId="3721265836" sldId="680"/>
        </pc:sldMkLst>
      </pc:sldChg>
      <pc:sldChg chg="del">
        <pc:chgData name="Yoel Kortick" userId="167978f5-7f40-4909-85d5-d4149554ad4e" providerId="ADAL" clId="{EBD6D3C4-26B9-47A8-8663-2966860C0F1D}" dt="2025-06-01T12:45:00.516" v="105" actId="47"/>
        <pc:sldMkLst>
          <pc:docMk/>
          <pc:sldMk cId="3885442814" sldId="687"/>
        </pc:sldMkLst>
      </pc:sldChg>
      <pc:sldChg chg="addSp delSp modSp mod">
        <pc:chgData name="Yoel Kortick" userId="167978f5-7f40-4909-85d5-d4149554ad4e" providerId="ADAL" clId="{EBD6D3C4-26B9-47A8-8663-2966860C0F1D}" dt="2025-06-01T14:02:09.292" v="800" actId="208"/>
        <pc:sldMkLst>
          <pc:docMk/>
          <pc:sldMk cId="4101289709" sldId="688"/>
        </pc:sldMkLst>
      </pc:sldChg>
      <pc:sldChg chg="addSp delSp modSp mod">
        <pc:chgData name="Yoel Kortick" userId="167978f5-7f40-4909-85d5-d4149554ad4e" providerId="ADAL" clId="{EBD6D3C4-26B9-47A8-8663-2966860C0F1D}" dt="2025-06-01T14:03:00.893" v="848" actId="1036"/>
        <pc:sldMkLst>
          <pc:docMk/>
          <pc:sldMk cId="677611823" sldId="689"/>
        </pc:sldMkLst>
      </pc:sldChg>
      <pc:sldChg chg="addSp delSp modSp mod">
        <pc:chgData name="Yoel Kortick" userId="167978f5-7f40-4909-85d5-d4149554ad4e" providerId="ADAL" clId="{EBD6D3C4-26B9-47A8-8663-2966860C0F1D}" dt="2025-06-01T14:03:34.172" v="853" actId="208"/>
        <pc:sldMkLst>
          <pc:docMk/>
          <pc:sldMk cId="32588567" sldId="690"/>
        </pc:sldMkLst>
      </pc:sldChg>
      <pc:sldChg chg="modSp mod">
        <pc:chgData name="Yoel Kortick" userId="167978f5-7f40-4909-85d5-d4149554ad4e" providerId="ADAL" clId="{EBD6D3C4-26B9-47A8-8663-2966860C0F1D}" dt="2025-06-01T12:54:52.553" v="149" actId="20577"/>
        <pc:sldMkLst>
          <pc:docMk/>
          <pc:sldMk cId="2584945947" sldId="712"/>
        </pc:sldMkLst>
      </pc:sldChg>
      <pc:sldChg chg="addSp delSp modSp mod">
        <pc:chgData name="Yoel Kortick" userId="167978f5-7f40-4909-85d5-d4149554ad4e" providerId="ADAL" clId="{EBD6D3C4-26B9-47A8-8663-2966860C0F1D}" dt="2025-06-01T13:44:04.403" v="684" actId="14100"/>
        <pc:sldMkLst>
          <pc:docMk/>
          <pc:sldMk cId="3594030821" sldId="713"/>
        </pc:sldMkLst>
      </pc:sldChg>
      <pc:sldChg chg="del">
        <pc:chgData name="Yoel Kortick" userId="167978f5-7f40-4909-85d5-d4149554ad4e" providerId="ADAL" clId="{EBD6D3C4-26B9-47A8-8663-2966860C0F1D}" dt="2025-06-01T12:44:21.860" v="100" actId="47"/>
        <pc:sldMkLst>
          <pc:docMk/>
          <pc:sldMk cId="352697515" sldId="719"/>
        </pc:sldMkLst>
      </pc:sldChg>
      <pc:sldChg chg="addSp delSp modSp mod">
        <pc:chgData name="Yoel Kortick" userId="167978f5-7f40-4909-85d5-d4149554ad4e" providerId="ADAL" clId="{EBD6D3C4-26B9-47A8-8663-2966860C0F1D}" dt="2025-06-01T14:04:33.734" v="863" actId="14100"/>
        <pc:sldMkLst>
          <pc:docMk/>
          <pc:sldMk cId="442428762" sldId="724"/>
        </pc:sldMkLst>
      </pc:sldChg>
      <pc:sldChg chg="addSp delSp modSp mod">
        <pc:chgData name="Yoel Kortick" userId="167978f5-7f40-4909-85d5-d4149554ad4e" providerId="ADAL" clId="{EBD6D3C4-26B9-47A8-8663-2966860C0F1D}" dt="2025-06-01T14:06:14.634" v="869"/>
        <pc:sldMkLst>
          <pc:docMk/>
          <pc:sldMk cId="255968741" sldId="725"/>
        </pc:sldMkLst>
      </pc:sldChg>
      <pc:sldChg chg="addSp delSp modSp mod">
        <pc:chgData name="Yoel Kortick" userId="167978f5-7f40-4909-85d5-d4149554ad4e" providerId="ADAL" clId="{EBD6D3C4-26B9-47A8-8663-2966860C0F1D}" dt="2025-06-01T14:06:42.135" v="874" actId="208"/>
        <pc:sldMkLst>
          <pc:docMk/>
          <pc:sldMk cId="186080786" sldId="726"/>
        </pc:sldMkLst>
      </pc:sldChg>
      <pc:sldChg chg="addSp delSp modSp mod">
        <pc:chgData name="Yoel Kortick" userId="167978f5-7f40-4909-85d5-d4149554ad4e" providerId="ADAL" clId="{EBD6D3C4-26B9-47A8-8663-2966860C0F1D}" dt="2025-06-01T14:09:04.878" v="900" actId="1076"/>
        <pc:sldMkLst>
          <pc:docMk/>
          <pc:sldMk cId="2919288167" sldId="727"/>
        </pc:sldMkLst>
      </pc:sldChg>
      <pc:sldChg chg="addSp delSp modSp mod">
        <pc:chgData name="Yoel Kortick" userId="167978f5-7f40-4909-85d5-d4149554ad4e" providerId="ADAL" clId="{EBD6D3C4-26B9-47A8-8663-2966860C0F1D}" dt="2025-06-01T14:11:12.896" v="991" actId="14100"/>
        <pc:sldMkLst>
          <pc:docMk/>
          <pc:sldMk cId="1699043517" sldId="728"/>
        </pc:sldMkLst>
      </pc:sldChg>
      <pc:sldChg chg="addSp delSp modSp mod">
        <pc:chgData name="Yoel Kortick" userId="167978f5-7f40-4909-85d5-d4149554ad4e" providerId="ADAL" clId="{EBD6D3C4-26B9-47A8-8663-2966860C0F1D}" dt="2025-06-01T13:41:27.488" v="674" actId="208"/>
        <pc:sldMkLst>
          <pc:docMk/>
          <pc:sldMk cId="927033395" sldId="730"/>
        </pc:sldMkLst>
      </pc:sldChg>
      <pc:sldChg chg="del">
        <pc:chgData name="Yoel Kortick" userId="167978f5-7f40-4909-85d5-d4149554ad4e" providerId="ADAL" clId="{EBD6D3C4-26B9-47A8-8663-2966860C0F1D}" dt="2025-06-01T12:43:29.516" v="90" actId="47"/>
        <pc:sldMkLst>
          <pc:docMk/>
          <pc:sldMk cId="1951628666" sldId="731"/>
        </pc:sldMkLst>
      </pc:sldChg>
      <pc:sldChg chg="addSp delSp modSp mod">
        <pc:chgData name="Yoel Kortick" userId="167978f5-7f40-4909-85d5-d4149554ad4e" providerId="ADAL" clId="{EBD6D3C4-26B9-47A8-8663-2966860C0F1D}" dt="2025-06-01T13:49:20.808" v="715"/>
        <pc:sldMkLst>
          <pc:docMk/>
          <pc:sldMk cId="3965880344" sldId="737"/>
        </pc:sldMkLst>
      </pc:sldChg>
      <pc:sldChg chg="addSp delSp modSp mod">
        <pc:chgData name="Yoel Kortick" userId="167978f5-7f40-4909-85d5-d4149554ad4e" providerId="ADAL" clId="{EBD6D3C4-26B9-47A8-8663-2966860C0F1D}" dt="2025-06-01T13:49:50.429" v="721" actId="14100"/>
        <pc:sldMkLst>
          <pc:docMk/>
          <pc:sldMk cId="223129772" sldId="738"/>
        </pc:sldMkLst>
      </pc:sldChg>
      <pc:sldChg chg="addSp delSp modSp mod">
        <pc:chgData name="Yoel Kortick" userId="167978f5-7f40-4909-85d5-d4149554ad4e" providerId="ADAL" clId="{EBD6D3C4-26B9-47A8-8663-2966860C0F1D}" dt="2025-06-01T13:46:23.289" v="692" actId="14100"/>
        <pc:sldMkLst>
          <pc:docMk/>
          <pc:sldMk cId="1746544141" sldId="743"/>
        </pc:sldMkLst>
      </pc:sldChg>
      <pc:sldChg chg="addSp delSp modSp mod">
        <pc:chgData name="Yoel Kortick" userId="167978f5-7f40-4909-85d5-d4149554ad4e" providerId="ADAL" clId="{EBD6D3C4-26B9-47A8-8663-2966860C0F1D}" dt="2025-06-01T13:46:42.019" v="706" actId="1035"/>
        <pc:sldMkLst>
          <pc:docMk/>
          <pc:sldMk cId="1152585869" sldId="744"/>
        </pc:sldMkLst>
      </pc:sldChg>
      <pc:sldChg chg="modSp del mod">
        <pc:chgData name="Yoel Kortick" userId="167978f5-7f40-4909-85d5-d4149554ad4e" providerId="ADAL" clId="{EBD6D3C4-26B9-47A8-8663-2966860C0F1D}" dt="2025-06-01T12:46:02.485" v="116" actId="47"/>
        <pc:sldMkLst>
          <pc:docMk/>
          <pc:sldMk cId="2884271433" sldId="757"/>
        </pc:sldMkLst>
      </pc:sldChg>
      <pc:sldChg chg="addSp delSp modSp mod">
        <pc:chgData name="Yoel Kortick" userId="167978f5-7f40-4909-85d5-d4149554ad4e" providerId="ADAL" clId="{EBD6D3C4-26B9-47A8-8663-2966860C0F1D}" dt="2025-06-01T13:21:32.115" v="342" actId="208"/>
        <pc:sldMkLst>
          <pc:docMk/>
          <pc:sldMk cId="3306452126" sldId="758"/>
        </pc:sldMkLst>
      </pc:sldChg>
      <pc:sldChg chg="addSp delSp modSp mod">
        <pc:chgData name="Yoel Kortick" userId="167978f5-7f40-4909-85d5-d4149554ad4e" providerId="ADAL" clId="{EBD6D3C4-26B9-47A8-8663-2966860C0F1D}" dt="2025-06-01T13:27:37.383" v="443" actId="208"/>
        <pc:sldMkLst>
          <pc:docMk/>
          <pc:sldMk cId="3197582671" sldId="759"/>
        </pc:sldMkLst>
      </pc:sldChg>
      <pc:sldChg chg="addSp delSp modSp mod">
        <pc:chgData name="Yoel Kortick" userId="167978f5-7f40-4909-85d5-d4149554ad4e" providerId="ADAL" clId="{EBD6D3C4-26B9-47A8-8663-2966860C0F1D}" dt="2025-06-01T13:28:53.193" v="446" actId="208"/>
        <pc:sldMkLst>
          <pc:docMk/>
          <pc:sldMk cId="222164029" sldId="760"/>
        </pc:sldMkLst>
      </pc:sldChg>
      <pc:sldChg chg="addSp delSp modSp mod">
        <pc:chgData name="Yoel Kortick" userId="167978f5-7f40-4909-85d5-d4149554ad4e" providerId="ADAL" clId="{EBD6D3C4-26B9-47A8-8663-2966860C0F1D}" dt="2025-06-01T13:30:10.198" v="458" actId="1035"/>
        <pc:sldMkLst>
          <pc:docMk/>
          <pc:sldMk cId="4259063968" sldId="761"/>
        </pc:sldMkLst>
      </pc:sldChg>
      <pc:sldChg chg="del">
        <pc:chgData name="Yoel Kortick" userId="167978f5-7f40-4909-85d5-d4149554ad4e" providerId="ADAL" clId="{EBD6D3C4-26B9-47A8-8663-2966860C0F1D}" dt="2025-06-01T12:47:38.445" v="127" actId="47"/>
        <pc:sldMkLst>
          <pc:docMk/>
          <pc:sldMk cId="3513763457" sldId="763"/>
        </pc:sldMkLst>
      </pc:sldChg>
      <pc:sldChg chg="del">
        <pc:chgData name="Yoel Kortick" userId="167978f5-7f40-4909-85d5-d4149554ad4e" providerId="ADAL" clId="{EBD6D3C4-26B9-47A8-8663-2966860C0F1D}" dt="2025-06-01T12:47:16.798" v="122" actId="47"/>
        <pc:sldMkLst>
          <pc:docMk/>
          <pc:sldMk cId="570766090" sldId="773"/>
        </pc:sldMkLst>
      </pc:sldChg>
      <pc:sldChg chg="modSp mod">
        <pc:chgData name="Yoel Kortick" userId="167978f5-7f40-4909-85d5-d4149554ad4e" providerId="ADAL" clId="{EBD6D3C4-26B9-47A8-8663-2966860C0F1D}" dt="2025-06-01T12:59:49.877" v="155" actId="20577"/>
        <pc:sldMkLst>
          <pc:docMk/>
          <pc:sldMk cId="4015269979" sldId="774"/>
        </pc:sldMkLst>
      </pc:sldChg>
      <pc:sldChg chg="addSp delSp modSp mod">
        <pc:chgData name="Yoel Kortick" userId="167978f5-7f40-4909-85d5-d4149554ad4e" providerId="ADAL" clId="{EBD6D3C4-26B9-47A8-8663-2966860C0F1D}" dt="2025-06-01T13:00:15.568" v="157"/>
        <pc:sldMkLst>
          <pc:docMk/>
          <pc:sldMk cId="2661847803" sldId="775"/>
        </pc:sldMkLst>
      </pc:sldChg>
      <pc:sldChg chg="addSp delSp modSp mod">
        <pc:chgData name="Yoel Kortick" userId="167978f5-7f40-4909-85d5-d4149554ad4e" providerId="ADAL" clId="{EBD6D3C4-26B9-47A8-8663-2966860C0F1D}" dt="2025-06-01T14:11:54.690" v="993" actId="20577"/>
        <pc:sldMkLst>
          <pc:docMk/>
          <pc:sldMk cId="2611607577" sldId="776"/>
        </pc:sldMkLst>
      </pc:sldChg>
      <pc:sldChg chg="addSp delSp modSp mod">
        <pc:chgData name="Yoel Kortick" userId="167978f5-7f40-4909-85d5-d4149554ad4e" providerId="ADAL" clId="{EBD6D3C4-26B9-47A8-8663-2966860C0F1D}" dt="2025-06-01T13:33:32.036" v="509" actId="208"/>
        <pc:sldMkLst>
          <pc:docMk/>
          <pc:sldMk cId="3872669654" sldId="777"/>
        </pc:sldMkLst>
      </pc:sldChg>
      <pc:sldChg chg="addSp delSp modSp mod">
        <pc:chgData name="Yoel Kortick" userId="167978f5-7f40-4909-85d5-d4149554ad4e" providerId="ADAL" clId="{EBD6D3C4-26B9-47A8-8663-2966860C0F1D}" dt="2025-06-01T13:34:37.814" v="522" actId="167"/>
        <pc:sldMkLst>
          <pc:docMk/>
          <pc:sldMk cId="3883126636" sldId="778"/>
        </pc:sldMkLst>
      </pc:sldChg>
      <pc:sldChg chg="addSp delSp modSp del mod">
        <pc:chgData name="Yoel Kortick" userId="167978f5-7f40-4909-85d5-d4149554ad4e" providerId="ADAL" clId="{EBD6D3C4-26B9-47A8-8663-2966860C0F1D}" dt="2025-06-01T13:35:02.363" v="523" actId="47"/>
        <pc:sldMkLst>
          <pc:docMk/>
          <pc:sldMk cId="1737477066" sldId="779"/>
        </pc:sldMkLst>
      </pc:sldChg>
      <pc:sldChg chg="addSp delSp modSp mod">
        <pc:chgData name="Yoel Kortick" userId="167978f5-7f40-4909-85d5-d4149554ad4e" providerId="ADAL" clId="{EBD6D3C4-26B9-47A8-8663-2966860C0F1D}" dt="2025-06-01T13:37:39.328" v="540" actId="1038"/>
        <pc:sldMkLst>
          <pc:docMk/>
          <pc:sldMk cId="4186158771" sldId="780"/>
        </pc:sldMkLst>
      </pc:sldChg>
      <pc:sldChg chg="addSp delSp modSp mod">
        <pc:chgData name="Yoel Kortick" userId="167978f5-7f40-4909-85d5-d4149554ad4e" providerId="ADAL" clId="{EBD6D3C4-26B9-47A8-8663-2966860C0F1D}" dt="2025-06-01T13:55:47.450" v="735" actId="208"/>
        <pc:sldMkLst>
          <pc:docMk/>
          <pc:sldMk cId="318696011" sldId="784"/>
        </pc:sldMkLst>
      </pc:sldChg>
      <pc:sldChg chg="addSp delSp modSp mod">
        <pc:chgData name="Yoel Kortick" userId="167978f5-7f40-4909-85d5-d4149554ad4e" providerId="ADAL" clId="{EBD6D3C4-26B9-47A8-8663-2966860C0F1D}" dt="2025-06-01T13:56:18.588" v="740" actId="208"/>
        <pc:sldMkLst>
          <pc:docMk/>
          <pc:sldMk cId="2759362149" sldId="785"/>
        </pc:sldMkLst>
      </pc:sldChg>
      <pc:sldChg chg="addSp delSp modSp mod">
        <pc:chgData name="Yoel Kortick" userId="167978f5-7f40-4909-85d5-d4149554ad4e" providerId="ADAL" clId="{EBD6D3C4-26B9-47A8-8663-2966860C0F1D}" dt="2025-06-01T13:58:13.165" v="759"/>
        <pc:sldMkLst>
          <pc:docMk/>
          <pc:sldMk cId="76916586" sldId="787"/>
        </pc:sldMkLst>
        <pc:spChg chg="mod">
          <ac:chgData name="Yoel Kortick" userId="167978f5-7f40-4909-85d5-d4149554ad4e" providerId="ADAL" clId="{EBD6D3C4-26B9-47A8-8663-2966860C0F1D}" dt="2025-06-01T13:57:54.394" v="757" actId="1035"/>
          <ac:spMkLst>
            <pc:docMk/>
            <pc:sldMk cId="76916586" sldId="787"/>
            <ac:spMk id="5" creationId="{49C97D3D-181C-B82F-20C1-6774F7F768E4}"/>
          </ac:spMkLst>
        </pc:spChg>
        <pc:spChg chg="mod">
          <ac:chgData name="Yoel Kortick" userId="167978f5-7f40-4909-85d5-d4149554ad4e" providerId="ADAL" clId="{EBD6D3C4-26B9-47A8-8663-2966860C0F1D}" dt="2025-06-01T13:58:13.165" v="759"/>
          <ac:spMkLst>
            <pc:docMk/>
            <pc:sldMk cId="76916586" sldId="787"/>
            <ac:spMk id="8" creationId="{A47C666E-5938-E820-8781-437F6BEBF63A}"/>
          </ac:spMkLst>
        </pc:spChg>
      </pc:sldChg>
      <pc:sldChg chg="addSp delSp modSp mod">
        <pc:chgData name="Yoel Kortick" userId="167978f5-7f40-4909-85d5-d4149554ad4e" providerId="ADAL" clId="{EBD6D3C4-26B9-47A8-8663-2966860C0F1D}" dt="2025-06-01T13:58:44.175" v="775" actId="14100"/>
        <pc:sldMkLst>
          <pc:docMk/>
          <pc:sldMk cId="982811814" sldId="788"/>
        </pc:sldMkLst>
      </pc:sldChg>
      <pc:sldChg chg="del">
        <pc:chgData name="Yoel Kortick" userId="167978f5-7f40-4909-85d5-d4149554ad4e" providerId="ADAL" clId="{EBD6D3C4-26B9-47A8-8663-2966860C0F1D}" dt="2025-06-01T12:48:38.568" v="137" actId="47"/>
        <pc:sldMkLst>
          <pc:docMk/>
          <pc:sldMk cId="680070693" sldId="792"/>
        </pc:sldMkLst>
      </pc:sldChg>
      <pc:sldChg chg="del">
        <pc:chgData name="Yoel Kortick" userId="167978f5-7f40-4909-85d5-d4149554ad4e" providerId="ADAL" clId="{EBD6D3C4-26B9-47A8-8663-2966860C0F1D}" dt="2025-06-01T12:48:11.887" v="132" actId="47"/>
        <pc:sldMkLst>
          <pc:docMk/>
          <pc:sldMk cId="1916743668" sldId="795"/>
        </pc:sldMkLst>
      </pc:sldChg>
      <pc:sldChg chg="addSp delSp modSp mod">
        <pc:chgData name="Yoel Kortick" userId="167978f5-7f40-4909-85d5-d4149554ad4e" providerId="ADAL" clId="{EBD6D3C4-26B9-47A8-8663-2966860C0F1D}" dt="2025-06-01T14:15:34.321" v="1013" actId="14100"/>
        <pc:sldMkLst>
          <pc:docMk/>
          <pc:sldMk cId="594686783" sldId="799"/>
        </pc:sldMkLst>
      </pc:sldChg>
      <pc:sldChg chg="addSp delSp modSp mod">
        <pc:chgData name="Yoel Kortick" userId="167978f5-7f40-4909-85d5-d4149554ad4e" providerId="ADAL" clId="{EBD6D3C4-26B9-47A8-8663-2966860C0F1D}" dt="2025-06-01T14:15:48.766" v="1043" actId="208"/>
        <pc:sldMkLst>
          <pc:docMk/>
          <pc:sldMk cId="3933730125" sldId="800"/>
        </pc:sldMkLst>
      </pc:sldChg>
      <pc:sldChg chg="addSp delSp modSp mod">
        <pc:chgData name="Yoel Kortick" userId="167978f5-7f40-4909-85d5-d4149554ad4e" providerId="ADAL" clId="{EBD6D3C4-26B9-47A8-8663-2966860C0F1D}" dt="2025-06-01T14:17:21.030" v="1062" actId="20577"/>
        <pc:sldMkLst>
          <pc:docMk/>
          <pc:sldMk cId="3855313965" sldId="802"/>
        </pc:sldMkLst>
      </pc:sldChg>
      <pc:sldChg chg="addSp delSp modSp mod">
        <pc:chgData name="Yoel Kortick" userId="167978f5-7f40-4909-85d5-d4149554ad4e" providerId="ADAL" clId="{EBD6D3C4-26B9-47A8-8663-2966860C0F1D}" dt="2025-06-01T14:18:06.570" v="1110" actId="208"/>
        <pc:sldMkLst>
          <pc:docMk/>
          <pc:sldMk cId="2912888166" sldId="803"/>
        </pc:sldMkLst>
      </pc:sldChg>
      <pc:sldChg chg="addSp delSp modSp mod">
        <pc:chgData name="Yoel Kortick" userId="167978f5-7f40-4909-85d5-d4149554ad4e" providerId="ADAL" clId="{EBD6D3C4-26B9-47A8-8663-2966860C0F1D}" dt="2025-06-01T14:20:02.753" v="1147" actId="208"/>
        <pc:sldMkLst>
          <pc:docMk/>
          <pc:sldMk cId="4178526539" sldId="804"/>
        </pc:sldMkLst>
      </pc:sldChg>
      <pc:sldChg chg="addSp delSp modSp mod">
        <pc:chgData name="Yoel Kortick" userId="167978f5-7f40-4909-85d5-d4149554ad4e" providerId="ADAL" clId="{EBD6D3C4-26B9-47A8-8663-2966860C0F1D}" dt="2025-06-01T14:21:02.435" v="1167" actId="208"/>
        <pc:sldMkLst>
          <pc:docMk/>
          <pc:sldMk cId="462357106" sldId="805"/>
        </pc:sldMkLst>
      </pc:sldChg>
      <pc:sldChg chg="addSp delSp modSp add mod">
        <pc:chgData name="Yoel Kortick" userId="167978f5-7f40-4909-85d5-d4149554ad4e" providerId="ADAL" clId="{EBD6D3C4-26B9-47A8-8663-2966860C0F1D}" dt="2025-06-01T12:38:09.802" v="68" actId="1035"/>
        <pc:sldMkLst>
          <pc:docMk/>
          <pc:sldMk cId="2936091595" sldId="2147480407"/>
        </pc:sldMkLst>
        <pc:spChg chg="mod">
          <ac:chgData name="Yoel Kortick" userId="167978f5-7f40-4909-85d5-d4149554ad4e" providerId="ADAL" clId="{EBD6D3C4-26B9-47A8-8663-2966860C0F1D}" dt="2025-06-01T12:37:20.123" v="42" actId="14100"/>
          <ac:spMkLst>
            <pc:docMk/>
            <pc:sldMk cId="2936091595" sldId="2147480407"/>
            <ac:spMk id="2" creationId="{00000000-0000-0000-0000-000000000000}"/>
          </ac:spMkLst>
        </pc:spChg>
        <pc:spChg chg="add mod">
          <ac:chgData name="Yoel Kortick" userId="167978f5-7f40-4909-85d5-d4149554ad4e" providerId="ADAL" clId="{EBD6D3C4-26B9-47A8-8663-2966860C0F1D}" dt="2025-06-01T12:38:09.802" v="68" actId="1035"/>
          <ac:spMkLst>
            <pc:docMk/>
            <pc:sldMk cId="2936091595" sldId="2147480407"/>
            <ac:spMk id="4" creationId="{6996D1CA-23C6-39D7-BA16-17C0E9EF5E27}"/>
          </ac:spMkLst>
        </pc:spChg>
        <pc:spChg chg="add mod">
          <ac:chgData name="Yoel Kortick" userId="167978f5-7f40-4909-85d5-d4149554ad4e" providerId="ADAL" clId="{EBD6D3C4-26B9-47A8-8663-2966860C0F1D}" dt="2025-06-01T12:37:52.766" v="64" actId="1036"/>
          <ac:spMkLst>
            <pc:docMk/>
            <pc:sldMk cId="2936091595" sldId="2147480407"/>
            <ac:spMk id="5" creationId="{600F600C-6408-A9A6-426D-17EE21FEA9F6}"/>
          </ac:spMkLst>
        </pc:spChg>
      </pc:sldChg>
      <pc:sldChg chg="add">
        <pc:chgData name="Yoel Kortick" userId="167978f5-7f40-4909-85d5-d4149554ad4e" providerId="ADAL" clId="{EBD6D3C4-26B9-47A8-8663-2966860C0F1D}" dt="2025-06-01T12:41:41.057" v="69"/>
        <pc:sldMkLst>
          <pc:docMk/>
          <pc:sldMk cId="3143615500" sldId="2147480418"/>
        </pc:sldMkLst>
      </pc:sldChg>
      <pc:sldChg chg="modSp add mod">
        <pc:chgData name="Yoel Kortick" userId="167978f5-7f40-4909-85d5-d4149554ad4e" providerId="ADAL" clId="{EBD6D3C4-26B9-47A8-8663-2966860C0F1D}" dt="2025-06-01T12:46:43.696" v="117"/>
        <pc:sldMkLst>
          <pc:docMk/>
          <pc:sldMk cId="2711077615" sldId="2147480430"/>
        </pc:sldMkLst>
        <pc:spChg chg="mod">
          <ac:chgData name="Yoel Kortick" userId="167978f5-7f40-4909-85d5-d4149554ad4e" providerId="ADAL" clId="{EBD6D3C4-26B9-47A8-8663-2966860C0F1D}" dt="2025-06-01T12:46:43.696" v="117"/>
          <ac:spMkLst>
            <pc:docMk/>
            <pc:sldMk cId="2711077615" sldId="2147480430"/>
            <ac:spMk id="5" creationId="{00000000-0000-0000-0000-000000000000}"/>
          </ac:spMkLst>
        </pc:spChg>
      </pc:sldChg>
      <pc:sldChg chg="modSp add mod">
        <pc:chgData name="Yoel Kortick" userId="167978f5-7f40-4909-85d5-d4149554ad4e" providerId="ADAL" clId="{EBD6D3C4-26B9-47A8-8663-2966860C0F1D}" dt="2025-06-01T12:42:38.366" v="79" actId="255"/>
        <pc:sldMkLst>
          <pc:docMk/>
          <pc:sldMk cId="3215317713" sldId="2147480431"/>
        </pc:sldMkLst>
        <pc:spChg chg="mod">
          <ac:chgData name="Yoel Kortick" userId="167978f5-7f40-4909-85d5-d4149554ad4e" providerId="ADAL" clId="{EBD6D3C4-26B9-47A8-8663-2966860C0F1D}" dt="2025-06-01T12:42:38.366" v="79" actId="255"/>
          <ac:spMkLst>
            <pc:docMk/>
            <pc:sldMk cId="3215317713" sldId="2147480431"/>
            <ac:spMk id="5" creationId="{AC821D1E-55D9-ED48-ABA7-12156B4F3037}"/>
          </ac:spMkLst>
        </pc:spChg>
      </pc:sldChg>
      <pc:sldChg chg="modSp add mod">
        <pc:chgData name="Yoel Kortick" userId="167978f5-7f40-4909-85d5-d4149554ad4e" providerId="ADAL" clId="{EBD6D3C4-26B9-47A8-8663-2966860C0F1D}" dt="2025-06-01T12:43:01.225" v="84"/>
        <pc:sldMkLst>
          <pc:docMk/>
          <pc:sldMk cId="1195457792" sldId="2147480432"/>
        </pc:sldMkLst>
        <pc:spChg chg="mod">
          <ac:chgData name="Yoel Kortick" userId="167978f5-7f40-4909-85d5-d4149554ad4e" providerId="ADAL" clId="{EBD6D3C4-26B9-47A8-8663-2966860C0F1D}" dt="2025-06-01T12:43:01.225" v="84"/>
          <ac:spMkLst>
            <pc:docMk/>
            <pc:sldMk cId="1195457792" sldId="2147480432"/>
            <ac:spMk id="5" creationId="{AAD7CB18-C58B-BE08-DA4E-D7177B83588C}"/>
          </ac:spMkLst>
        </pc:spChg>
      </pc:sldChg>
      <pc:sldChg chg="modSp add mod">
        <pc:chgData name="Yoel Kortick" userId="167978f5-7f40-4909-85d5-d4149554ad4e" providerId="ADAL" clId="{EBD6D3C4-26B9-47A8-8663-2966860C0F1D}" dt="2025-06-01T12:43:27.171" v="89"/>
        <pc:sldMkLst>
          <pc:docMk/>
          <pc:sldMk cId="3101334533" sldId="2147480433"/>
        </pc:sldMkLst>
        <pc:spChg chg="mod">
          <ac:chgData name="Yoel Kortick" userId="167978f5-7f40-4909-85d5-d4149554ad4e" providerId="ADAL" clId="{EBD6D3C4-26B9-47A8-8663-2966860C0F1D}" dt="2025-06-01T12:43:27.171" v="89"/>
          <ac:spMkLst>
            <pc:docMk/>
            <pc:sldMk cId="3101334533" sldId="2147480433"/>
            <ac:spMk id="5" creationId="{9B846F0D-B909-A456-29DB-C489EE4A1896}"/>
          </ac:spMkLst>
        </pc:spChg>
      </pc:sldChg>
      <pc:sldChg chg="modSp add mod">
        <pc:chgData name="Yoel Kortick" userId="167978f5-7f40-4909-85d5-d4149554ad4e" providerId="ADAL" clId="{EBD6D3C4-26B9-47A8-8663-2966860C0F1D}" dt="2025-06-01T12:43:58.607" v="94" actId="20577"/>
        <pc:sldMkLst>
          <pc:docMk/>
          <pc:sldMk cId="4187908048" sldId="2147480434"/>
        </pc:sldMkLst>
        <pc:spChg chg="mod">
          <ac:chgData name="Yoel Kortick" userId="167978f5-7f40-4909-85d5-d4149554ad4e" providerId="ADAL" clId="{EBD6D3C4-26B9-47A8-8663-2966860C0F1D}" dt="2025-06-01T12:43:58.607" v="94" actId="20577"/>
          <ac:spMkLst>
            <pc:docMk/>
            <pc:sldMk cId="4187908048" sldId="2147480434"/>
            <ac:spMk id="5" creationId="{D82483CB-88D3-FB16-8B0B-8B907F6B50A9}"/>
          </ac:spMkLst>
        </pc:spChg>
      </pc:sldChg>
      <pc:sldChg chg="modSp add mod">
        <pc:chgData name="Yoel Kortick" userId="167978f5-7f40-4909-85d5-d4149554ad4e" providerId="ADAL" clId="{EBD6D3C4-26B9-47A8-8663-2966860C0F1D}" dt="2025-06-01T12:44:19.078" v="99"/>
        <pc:sldMkLst>
          <pc:docMk/>
          <pc:sldMk cId="217493611" sldId="2147480435"/>
        </pc:sldMkLst>
        <pc:spChg chg="mod">
          <ac:chgData name="Yoel Kortick" userId="167978f5-7f40-4909-85d5-d4149554ad4e" providerId="ADAL" clId="{EBD6D3C4-26B9-47A8-8663-2966860C0F1D}" dt="2025-06-01T12:44:19.078" v="99"/>
          <ac:spMkLst>
            <pc:docMk/>
            <pc:sldMk cId="217493611" sldId="2147480435"/>
            <ac:spMk id="5" creationId="{30AC8BB2-32A0-0703-F5CA-0760AF79E4AC}"/>
          </ac:spMkLst>
        </pc:spChg>
      </pc:sldChg>
      <pc:sldChg chg="modSp add mod">
        <pc:chgData name="Yoel Kortick" userId="167978f5-7f40-4909-85d5-d4149554ad4e" providerId="ADAL" clId="{EBD6D3C4-26B9-47A8-8663-2966860C0F1D}" dt="2025-06-01T12:44:57.467" v="104"/>
        <pc:sldMkLst>
          <pc:docMk/>
          <pc:sldMk cId="3793389652" sldId="2147480436"/>
        </pc:sldMkLst>
      </pc:sldChg>
      <pc:sldChg chg="modSp add mod">
        <pc:chgData name="Yoel Kortick" userId="167978f5-7f40-4909-85d5-d4149554ad4e" providerId="ADAL" clId="{EBD6D3C4-26B9-47A8-8663-2966860C0F1D}" dt="2025-06-01T12:45:48.841" v="110" actId="313"/>
        <pc:sldMkLst>
          <pc:docMk/>
          <pc:sldMk cId="2583671206" sldId="2147480437"/>
        </pc:sldMkLst>
      </pc:sldChg>
      <pc:sldChg chg="modSp add mod">
        <pc:chgData name="Yoel Kortick" userId="167978f5-7f40-4909-85d5-d4149554ad4e" providerId="ADAL" clId="{EBD6D3C4-26B9-47A8-8663-2966860C0F1D}" dt="2025-06-01T12:47:12.199" v="121"/>
        <pc:sldMkLst>
          <pc:docMk/>
          <pc:sldMk cId="336357512" sldId="2147480438"/>
        </pc:sldMkLst>
      </pc:sldChg>
      <pc:sldChg chg="modSp add mod">
        <pc:chgData name="Yoel Kortick" userId="167978f5-7f40-4909-85d5-d4149554ad4e" providerId="ADAL" clId="{EBD6D3C4-26B9-47A8-8663-2966860C0F1D}" dt="2025-06-01T12:47:35.600" v="126"/>
        <pc:sldMkLst>
          <pc:docMk/>
          <pc:sldMk cId="1982059557" sldId="2147480439"/>
        </pc:sldMkLst>
      </pc:sldChg>
      <pc:sldChg chg="modSp add mod">
        <pc:chgData name="Yoel Kortick" userId="167978f5-7f40-4909-85d5-d4149554ad4e" providerId="ADAL" clId="{EBD6D3C4-26B9-47A8-8663-2966860C0F1D}" dt="2025-06-01T12:48:06.306" v="131"/>
        <pc:sldMkLst>
          <pc:docMk/>
          <pc:sldMk cId="3319784378" sldId="2147480440"/>
        </pc:sldMkLst>
      </pc:sldChg>
      <pc:sldChg chg="modSp add mod">
        <pc:chgData name="Yoel Kortick" userId="167978f5-7f40-4909-85d5-d4149554ad4e" providerId="ADAL" clId="{EBD6D3C4-26B9-47A8-8663-2966860C0F1D}" dt="2025-06-01T12:48:35.216" v="136"/>
        <pc:sldMkLst>
          <pc:docMk/>
          <pc:sldMk cId="3362003668" sldId="2147480441"/>
        </pc:sldMkLst>
      </pc:sldChg>
      <pc:sldChg chg="addSp delSp modSp add mod">
        <pc:chgData name="Yoel Kortick" userId="167978f5-7f40-4909-85d5-d4149554ad4e" providerId="ADAL" clId="{EBD6D3C4-26B9-47A8-8663-2966860C0F1D}" dt="2025-06-01T13:40:15.565" v="670" actId="14100"/>
        <pc:sldMkLst>
          <pc:docMk/>
          <pc:sldMk cId="1212022780" sldId="2147480442"/>
        </pc:sldMkLst>
      </pc:sldChg>
      <pc:sldMasterChg chg="addSp delSp modSp mod modSldLayout">
        <pc:chgData name="Yoel Kortick" userId="167978f5-7f40-4909-85d5-d4149554ad4e" providerId="ADAL" clId="{EBD6D3C4-26B9-47A8-8663-2966860C0F1D}" dt="2025-06-01T12:50:45.514" v="140" actId="478"/>
        <pc:sldMasterMkLst>
          <pc:docMk/>
          <pc:sldMasterMk cId="1691894521" sldId="2147483966"/>
        </pc:sldMasterMkLst>
        <pc:spChg chg="mod">
          <ac:chgData name="Yoel Kortick" userId="167978f5-7f40-4909-85d5-d4149554ad4e" providerId="ADAL" clId="{EBD6D3C4-26B9-47A8-8663-2966860C0F1D}" dt="2025-06-01T12:50:36.162" v="139"/>
          <ac:spMkLst>
            <pc:docMk/>
            <pc:sldMasterMk cId="1691894521" sldId="2147483966"/>
            <ac:spMk id="9" creationId="{AB544DE5-5571-AACB-5864-8AF858AA4B4E}"/>
          </ac:spMkLst>
        </pc:spChg>
        <pc:spChg chg="mod">
          <ac:chgData name="Yoel Kortick" userId="167978f5-7f40-4909-85d5-d4149554ad4e" providerId="ADAL" clId="{EBD6D3C4-26B9-47A8-8663-2966860C0F1D}" dt="2025-06-01T12:50:36.162" v="139"/>
          <ac:spMkLst>
            <pc:docMk/>
            <pc:sldMasterMk cId="1691894521" sldId="2147483966"/>
            <ac:spMk id="10" creationId="{ED63BC37-2610-4C45-B741-97BCA08110AA}"/>
          </ac:spMkLst>
        </pc:spChg>
        <pc:spChg chg="mod">
          <ac:chgData name="Yoel Kortick" userId="167978f5-7f40-4909-85d5-d4149554ad4e" providerId="ADAL" clId="{EBD6D3C4-26B9-47A8-8663-2966860C0F1D}" dt="2025-06-01T12:50:36.162" v="139"/>
          <ac:spMkLst>
            <pc:docMk/>
            <pc:sldMasterMk cId="1691894521" sldId="2147483966"/>
            <ac:spMk id="32" creationId="{5F3FBE2C-7981-4ABE-696D-8EF3BAAB92C7}"/>
          </ac:spMkLst>
        </pc:spChg>
        <pc:spChg chg="mod">
          <ac:chgData name="Yoel Kortick" userId="167978f5-7f40-4909-85d5-d4149554ad4e" providerId="ADAL" clId="{EBD6D3C4-26B9-47A8-8663-2966860C0F1D}" dt="2025-06-01T12:50:36.162" v="139"/>
          <ac:spMkLst>
            <pc:docMk/>
            <pc:sldMasterMk cId="1691894521" sldId="2147483966"/>
            <ac:spMk id="33" creationId="{21F27A6B-A0B9-3604-3695-79C4EA110848}"/>
          </ac:spMkLst>
        </pc:spChg>
        <pc:spChg chg="mod">
          <ac:chgData name="Yoel Kortick" userId="167978f5-7f40-4909-85d5-d4149554ad4e" providerId="ADAL" clId="{EBD6D3C4-26B9-47A8-8663-2966860C0F1D}" dt="2025-06-01T12:50:36.162" v="139"/>
          <ac:spMkLst>
            <pc:docMk/>
            <pc:sldMasterMk cId="1691894521" sldId="2147483966"/>
            <ac:spMk id="34" creationId="{93E2B987-22DB-BF0E-E1ED-2B9925D3447E}"/>
          </ac:spMkLst>
        </pc:spChg>
        <pc:spChg chg="mod">
          <ac:chgData name="Yoel Kortick" userId="167978f5-7f40-4909-85d5-d4149554ad4e" providerId="ADAL" clId="{EBD6D3C4-26B9-47A8-8663-2966860C0F1D}" dt="2025-06-01T12:50:36.162" v="139"/>
          <ac:spMkLst>
            <pc:docMk/>
            <pc:sldMasterMk cId="1691894521" sldId="2147483966"/>
            <ac:spMk id="44" creationId="{F6AE920D-B39A-D8EA-526B-4970AC3FA4BA}"/>
          </ac:spMkLst>
        </pc:spChg>
        <pc:spChg chg="mod">
          <ac:chgData name="Yoel Kortick" userId="167978f5-7f40-4909-85d5-d4149554ad4e" providerId="ADAL" clId="{EBD6D3C4-26B9-47A8-8663-2966860C0F1D}" dt="2025-06-01T12:50:36.162" v="139"/>
          <ac:spMkLst>
            <pc:docMk/>
            <pc:sldMasterMk cId="1691894521" sldId="2147483966"/>
            <ac:spMk id="49" creationId="{4E736410-DF59-D550-49FA-351842F29D74}"/>
          </ac:spMkLst>
        </pc:spChg>
        <pc:spChg chg="mod">
          <ac:chgData name="Yoel Kortick" userId="167978f5-7f40-4909-85d5-d4149554ad4e" providerId="ADAL" clId="{EBD6D3C4-26B9-47A8-8663-2966860C0F1D}" dt="2025-06-01T12:50:36.162" v="139"/>
          <ac:spMkLst>
            <pc:docMk/>
            <pc:sldMasterMk cId="1691894521" sldId="2147483966"/>
            <ac:spMk id="53" creationId="{3F02E406-4A6C-7592-238C-A5BACDA2ABEE}"/>
          </ac:spMkLst>
        </pc:spChg>
        <pc:spChg chg="mod">
          <ac:chgData name="Yoel Kortick" userId="167978f5-7f40-4909-85d5-d4149554ad4e" providerId="ADAL" clId="{EBD6D3C4-26B9-47A8-8663-2966860C0F1D}" dt="2025-06-01T12:50:36.162" v="139"/>
          <ac:spMkLst>
            <pc:docMk/>
            <pc:sldMasterMk cId="1691894521" sldId="2147483966"/>
            <ac:spMk id="55" creationId="{6F9238F1-E290-1463-2AF4-2F30C0FC7607}"/>
          </ac:spMkLst>
        </pc:spChg>
        <pc:spChg chg="mod">
          <ac:chgData name="Yoel Kortick" userId="167978f5-7f40-4909-85d5-d4149554ad4e" providerId="ADAL" clId="{EBD6D3C4-26B9-47A8-8663-2966860C0F1D}" dt="2025-06-01T12:50:36.162" v="139"/>
          <ac:spMkLst>
            <pc:docMk/>
            <pc:sldMasterMk cId="1691894521" sldId="2147483966"/>
            <ac:spMk id="57" creationId="{435C2D21-D862-216C-DE6C-E2E873D475F8}"/>
          </ac:spMkLst>
        </pc:spChg>
        <pc:sldLayoutChg chg="delSp mod">
          <pc:chgData name="Yoel Kortick" userId="167978f5-7f40-4909-85d5-d4149554ad4e" providerId="ADAL" clId="{EBD6D3C4-26B9-47A8-8663-2966860C0F1D}" dt="2025-06-01T12:50:45.514" v="140" actId="478"/>
          <pc:sldLayoutMkLst>
            <pc:docMk/>
            <pc:sldMasterMk cId="1691894521" sldId="2147483966"/>
            <pc:sldLayoutMk cId="447397038" sldId="2147483919"/>
          </pc:sldLayoutMkLst>
        </pc:sldLayoutChg>
      </pc:sldMasterChg>
    </pc:docChg>
  </pc:docChgLst>
  <pc:docChgLst>
    <pc:chgData name="Yoel Kortick" userId="167978f5-7f40-4909-85d5-d4149554ad4e" providerId="ADAL" clId="{D5EFCFF0-18F7-4D1C-8F1A-86644CE5E738}"/>
    <pc:docChg chg="modSld">
      <pc:chgData name="Yoel Kortick" userId="167978f5-7f40-4909-85d5-d4149554ad4e" providerId="ADAL" clId="{D5EFCFF0-18F7-4D1C-8F1A-86644CE5E738}" dt="2024-10-02T05:45:29.991" v="21" actId="6549"/>
      <pc:docMkLst>
        <pc:docMk/>
      </pc:docMkLst>
      <pc:sldChg chg="modSp mod">
        <pc:chgData name="Yoel Kortick" userId="167978f5-7f40-4909-85d5-d4149554ad4e" providerId="ADAL" clId="{D5EFCFF0-18F7-4D1C-8F1A-86644CE5E738}" dt="2024-09-29T11:44:01.676" v="0"/>
        <pc:sldMkLst>
          <pc:docMk/>
          <pc:sldMk cId="1637256743" sldId="657"/>
        </pc:sldMkLst>
      </pc:sldChg>
      <pc:sldChg chg="modSp mod">
        <pc:chgData name="Yoel Kortick" userId="167978f5-7f40-4909-85d5-d4149554ad4e" providerId="ADAL" clId="{D5EFCFF0-18F7-4D1C-8F1A-86644CE5E738}" dt="2024-09-29T12:37:25.739" v="1" actId="6549"/>
        <pc:sldMkLst>
          <pc:docMk/>
          <pc:sldMk cId="2361624102" sldId="659"/>
        </pc:sldMkLst>
      </pc:sldChg>
      <pc:sldChg chg="modSp mod">
        <pc:chgData name="Yoel Kortick" userId="167978f5-7f40-4909-85d5-d4149554ad4e" providerId="ADAL" clId="{D5EFCFF0-18F7-4D1C-8F1A-86644CE5E738}" dt="2024-09-29T13:32:01.335" v="19"/>
        <pc:sldMkLst>
          <pc:docMk/>
          <pc:sldMk cId="2713070438" sldId="660"/>
        </pc:sldMkLst>
      </pc:sldChg>
      <pc:sldChg chg="modSp mod">
        <pc:chgData name="Yoel Kortick" userId="167978f5-7f40-4909-85d5-d4149554ad4e" providerId="ADAL" clId="{D5EFCFF0-18F7-4D1C-8F1A-86644CE5E738}" dt="2024-10-02T05:45:29.991" v="21" actId="6549"/>
        <pc:sldMkLst>
          <pc:docMk/>
          <pc:sldMk cId="2522504581" sldId="665"/>
        </pc:sldMkLst>
      </pc:sldChg>
      <pc:sldChg chg="modSp">
        <pc:chgData name="Yoel Kortick" userId="167978f5-7f40-4909-85d5-d4149554ad4e" providerId="ADAL" clId="{D5EFCFF0-18F7-4D1C-8F1A-86644CE5E738}" dt="2024-09-29T12:42:09.082" v="18"/>
        <pc:sldMkLst>
          <pc:docMk/>
          <pc:sldMk cId="951884392" sldId="674"/>
        </pc:sldMkLst>
      </pc:sldChg>
      <pc:sldChg chg="modSp mod">
        <pc:chgData name="Yoel Kortick" userId="167978f5-7f40-4909-85d5-d4149554ad4e" providerId="ADAL" clId="{D5EFCFF0-18F7-4D1C-8F1A-86644CE5E738}" dt="2024-10-02T05:43:23.063" v="20" actId="6549"/>
        <pc:sldMkLst>
          <pc:docMk/>
          <pc:sldMk cId="290025533" sldId="680"/>
        </pc:sldMkLst>
      </pc:sldChg>
    </pc:docChg>
  </pc:docChgLst>
  <pc:docChgLst>
    <pc:chgData name="Yoel Kortick" userId="167978f5-7f40-4909-85d5-d4149554ad4e" providerId="ADAL" clId="{CA1829DA-12F1-4547-B2D0-0244A93906B3}"/>
    <pc:docChg chg="undo custSel addSld delSld modSld modSection">
      <pc:chgData name="Yoel Kortick" userId="167978f5-7f40-4909-85d5-d4149554ad4e" providerId="ADAL" clId="{CA1829DA-12F1-4547-B2D0-0244A93906B3}" dt="2024-10-02T09:40:04.641" v="1619" actId="20577"/>
      <pc:docMkLst>
        <pc:docMk/>
      </pc:docMkLst>
      <pc:sldChg chg="modSp mod">
        <pc:chgData name="Yoel Kortick" userId="167978f5-7f40-4909-85d5-d4149554ad4e" providerId="ADAL" clId="{CA1829DA-12F1-4547-B2D0-0244A93906B3}" dt="2024-10-02T09:39:00.339" v="1519"/>
        <pc:sldMkLst>
          <pc:docMk/>
          <pc:sldMk cId="815051809" sldId="388"/>
        </pc:sldMkLst>
      </pc:sldChg>
      <pc:sldChg chg="modSp del mod">
        <pc:chgData name="Yoel Kortick" userId="167978f5-7f40-4909-85d5-d4149554ad4e" providerId="ADAL" clId="{CA1829DA-12F1-4547-B2D0-0244A93906B3}" dt="2024-10-02T09:37:26.629" v="1452" actId="47"/>
        <pc:sldMkLst>
          <pc:docMk/>
          <pc:sldMk cId="1745681045" sldId="397"/>
        </pc:sldMkLst>
      </pc:sldChg>
      <pc:sldChg chg="del">
        <pc:chgData name="Yoel Kortick" userId="167978f5-7f40-4909-85d5-d4149554ad4e" providerId="ADAL" clId="{CA1829DA-12F1-4547-B2D0-0244A93906B3}" dt="2024-10-02T09:37:39.871" v="1458" actId="47"/>
        <pc:sldMkLst>
          <pc:docMk/>
          <pc:sldMk cId="2554479115" sldId="398"/>
        </pc:sldMkLst>
      </pc:sldChg>
      <pc:sldChg chg="modSp mod">
        <pc:chgData name="Yoel Kortick" userId="167978f5-7f40-4909-85d5-d4149554ad4e" providerId="ADAL" clId="{CA1829DA-12F1-4547-B2D0-0244A93906B3}" dt="2024-10-02T09:36:39.718" v="1451" actId="20577"/>
        <pc:sldMkLst>
          <pc:docMk/>
          <pc:sldMk cId="1637256743" sldId="657"/>
        </pc:sldMkLst>
      </pc:sldChg>
      <pc:sldChg chg="modSp">
        <pc:chgData name="Yoel Kortick" userId="167978f5-7f40-4909-85d5-d4149554ad4e" providerId="ADAL" clId="{CA1829DA-12F1-4547-B2D0-0244A93906B3}" dt="2024-10-02T08:57:35.811" v="284"/>
        <pc:sldMkLst>
          <pc:docMk/>
          <pc:sldMk cId="430718176" sldId="658"/>
        </pc:sldMkLst>
      </pc:sldChg>
      <pc:sldChg chg="delSp modSp mod">
        <pc:chgData name="Yoel Kortick" userId="167978f5-7f40-4909-85d5-d4149554ad4e" providerId="ADAL" clId="{CA1829DA-12F1-4547-B2D0-0244A93906B3}" dt="2024-10-02T09:06:28.596" v="1000" actId="20577"/>
        <pc:sldMkLst>
          <pc:docMk/>
          <pc:sldMk cId="2361624102" sldId="659"/>
        </pc:sldMkLst>
      </pc:sldChg>
      <pc:sldChg chg="addSp delSp modSp mod">
        <pc:chgData name="Yoel Kortick" userId="167978f5-7f40-4909-85d5-d4149554ad4e" providerId="ADAL" clId="{CA1829DA-12F1-4547-B2D0-0244A93906B3}" dt="2024-10-02T09:14:23.509" v="1401" actId="1037"/>
        <pc:sldMkLst>
          <pc:docMk/>
          <pc:sldMk cId="2713070438" sldId="660"/>
        </pc:sldMkLst>
      </pc:sldChg>
      <pc:sldChg chg="addSp delSp modSp mod">
        <pc:chgData name="Yoel Kortick" userId="167978f5-7f40-4909-85d5-d4149554ad4e" providerId="ADAL" clId="{CA1829DA-12F1-4547-B2D0-0244A93906B3}" dt="2024-10-02T09:13:21.764" v="1350" actId="6549"/>
        <pc:sldMkLst>
          <pc:docMk/>
          <pc:sldMk cId="4080373386" sldId="661"/>
        </pc:sldMkLst>
      </pc:sldChg>
      <pc:sldChg chg="modSp del">
        <pc:chgData name="Yoel Kortick" userId="167978f5-7f40-4909-85d5-d4149554ad4e" providerId="ADAL" clId="{CA1829DA-12F1-4547-B2D0-0244A93906B3}" dt="2024-10-02T09:14:37.211" v="1402" actId="47"/>
        <pc:sldMkLst>
          <pc:docMk/>
          <pc:sldMk cId="3899228947" sldId="662"/>
        </pc:sldMkLst>
      </pc:sldChg>
      <pc:sldChg chg="modSp del">
        <pc:chgData name="Yoel Kortick" userId="167978f5-7f40-4909-85d5-d4149554ad4e" providerId="ADAL" clId="{CA1829DA-12F1-4547-B2D0-0244A93906B3}" dt="2024-10-02T09:14:40.672" v="1406" actId="47"/>
        <pc:sldMkLst>
          <pc:docMk/>
          <pc:sldMk cId="36023688" sldId="663"/>
        </pc:sldMkLst>
      </pc:sldChg>
      <pc:sldChg chg="modSp del">
        <pc:chgData name="Yoel Kortick" userId="167978f5-7f40-4909-85d5-d4149554ad4e" providerId="ADAL" clId="{CA1829DA-12F1-4547-B2D0-0244A93906B3}" dt="2024-10-02T09:14:41.683" v="1407" actId="47"/>
        <pc:sldMkLst>
          <pc:docMk/>
          <pc:sldMk cId="485271240" sldId="664"/>
        </pc:sldMkLst>
      </pc:sldChg>
      <pc:sldChg chg="modSp del">
        <pc:chgData name="Yoel Kortick" userId="167978f5-7f40-4909-85d5-d4149554ad4e" providerId="ADAL" clId="{CA1829DA-12F1-4547-B2D0-0244A93906B3}" dt="2024-10-02T09:14:42.976" v="1408" actId="47"/>
        <pc:sldMkLst>
          <pc:docMk/>
          <pc:sldMk cId="2522504581" sldId="665"/>
        </pc:sldMkLst>
      </pc:sldChg>
      <pc:sldChg chg="modSp del">
        <pc:chgData name="Yoel Kortick" userId="167978f5-7f40-4909-85d5-d4149554ad4e" providerId="ADAL" clId="{CA1829DA-12F1-4547-B2D0-0244A93906B3}" dt="2024-10-02T09:14:43.900" v="1409" actId="47"/>
        <pc:sldMkLst>
          <pc:docMk/>
          <pc:sldMk cId="3942703660" sldId="666"/>
        </pc:sldMkLst>
      </pc:sldChg>
      <pc:sldChg chg="modSp del">
        <pc:chgData name="Yoel Kortick" userId="167978f5-7f40-4909-85d5-d4149554ad4e" providerId="ADAL" clId="{CA1829DA-12F1-4547-B2D0-0244A93906B3}" dt="2024-10-02T09:14:44.997" v="1410" actId="47"/>
        <pc:sldMkLst>
          <pc:docMk/>
          <pc:sldMk cId="4182833070" sldId="667"/>
        </pc:sldMkLst>
      </pc:sldChg>
      <pc:sldChg chg="modSp del">
        <pc:chgData name="Yoel Kortick" userId="167978f5-7f40-4909-85d5-d4149554ad4e" providerId="ADAL" clId="{CA1829DA-12F1-4547-B2D0-0244A93906B3}" dt="2024-10-02T09:14:45.664" v="1411" actId="47"/>
        <pc:sldMkLst>
          <pc:docMk/>
          <pc:sldMk cId="4125856380" sldId="668"/>
        </pc:sldMkLst>
      </pc:sldChg>
      <pc:sldChg chg="modSp del">
        <pc:chgData name="Yoel Kortick" userId="167978f5-7f40-4909-85d5-d4149554ad4e" providerId="ADAL" clId="{CA1829DA-12F1-4547-B2D0-0244A93906B3}" dt="2024-10-02T09:14:46.664" v="1412" actId="47"/>
        <pc:sldMkLst>
          <pc:docMk/>
          <pc:sldMk cId="358535453" sldId="669"/>
        </pc:sldMkLst>
      </pc:sldChg>
      <pc:sldChg chg="modSp del">
        <pc:chgData name="Yoel Kortick" userId="167978f5-7f40-4909-85d5-d4149554ad4e" providerId="ADAL" clId="{CA1829DA-12F1-4547-B2D0-0244A93906B3}" dt="2024-10-02T09:14:47.394" v="1413" actId="47"/>
        <pc:sldMkLst>
          <pc:docMk/>
          <pc:sldMk cId="2557931722" sldId="670"/>
        </pc:sldMkLst>
      </pc:sldChg>
      <pc:sldChg chg="modSp del">
        <pc:chgData name="Yoel Kortick" userId="167978f5-7f40-4909-85d5-d4149554ad4e" providerId="ADAL" clId="{CA1829DA-12F1-4547-B2D0-0244A93906B3}" dt="2024-10-02T09:14:48.212" v="1414" actId="47"/>
        <pc:sldMkLst>
          <pc:docMk/>
          <pc:sldMk cId="1349648569" sldId="671"/>
        </pc:sldMkLst>
      </pc:sldChg>
      <pc:sldChg chg="modSp mod">
        <pc:chgData name="Yoel Kortick" userId="167978f5-7f40-4909-85d5-d4149554ad4e" providerId="ADAL" clId="{CA1829DA-12F1-4547-B2D0-0244A93906B3}" dt="2024-10-02T09:38:48.750" v="1517" actId="313"/>
        <pc:sldMkLst>
          <pc:docMk/>
          <pc:sldMk cId="1444690400" sldId="672"/>
        </pc:sldMkLst>
      </pc:sldChg>
      <pc:sldChg chg="modSp mod">
        <pc:chgData name="Yoel Kortick" userId="167978f5-7f40-4909-85d5-d4149554ad4e" providerId="ADAL" clId="{CA1829DA-12F1-4547-B2D0-0244A93906B3}" dt="2024-10-02T09:40:04.641" v="1619" actId="20577"/>
        <pc:sldMkLst>
          <pc:docMk/>
          <pc:sldMk cId="262480220" sldId="673"/>
        </pc:sldMkLst>
      </pc:sldChg>
      <pc:sldChg chg="modSp del">
        <pc:chgData name="Yoel Kortick" userId="167978f5-7f40-4909-85d5-d4149554ad4e" providerId="ADAL" clId="{CA1829DA-12F1-4547-B2D0-0244A93906B3}" dt="2024-10-02T09:39:20.844" v="1521" actId="47"/>
        <pc:sldMkLst>
          <pc:docMk/>
          <pc:sldMk cId="951884392" sldId="674"/>
        </pc:sldMkLst>
      </pc:sldChg>
      <pc:sldChg chg="modSp del">
        <pc:chgData name="Yoel Kortick" userId="167978f5-7f40-4909-85d5-d4149554ad4e" providerId="ADAL" clId="{CA1829DA-12F1-4547-B2D0-0244A93906B3}" dt="2024-10-02T09:39:20.844" v="1521" actId="47"/>
        <pc:sldMkLst>
          <pc:docMk/>
          <pc:sldMk cId="3261647200" sldId="675"/>
        </pc:sldMkLst>
      </pc:sldChg>
      <pc:sldChg chg="modSp del">
        <pc:chgData name="Yoel Kortick" userId="167978f5-7f40-4909-85d5-d4149554ad4e" providerId="ADAL" clId="{CA1829DA-12F1-4547-B2D0-0244A93906B3}" dt="2024-10-02T09:39:20.844" v="1521" actId="47"/>
        <pc:sldMkLst>
          <pc:docMk/>
          <pc:sldMk cId="3640054145" sldId="676"/>
        </pc:sldMkLst>
      </pc:sldChg>
      <pc:sldChg chg="modSp del">
        <pc:chgData name="Yoel Kortick" userId="167978f5-7f40-4909-85d5-d4149554ad4e" providerId="ADAL" clId="{CA1829DA-12F1-4547-B2D0-0244A93906B3}" dt="2024-10-02T09:14:48.888" v="1415" actId="47"/>
        <pc:sldMkLst>
          <pc:docMk/>
          <pc:sldMk cId="3775107082" sldId="677"/>
        </pc:sldMkLst>
      </pc:sldChg>
      <pc:sldChg chg="modSp del">
        <pc:chgData name="Yoel Kortick" userId="167978f5-7f40-4909-85d5-d4149554ad4e" providerId="ADAL" clId="{CA1829DA-12F1-4547-B2D0-0244A93906B3}" dt="2024-10-02T09:39:20.844" v="1521" actId="47"/>
        <pc:sldMkLst>
          <pc:docMk/>
          <pc:sldMk cId="972072772" sldId="678"/>
        </pc:sldMkLst>
      </pc:sldChg>
      <pc:sldChg chg="modSp del">
        <pc:chgData name="Yoel Kortick" userId="167978f5-7f40-4909-85d5-d4149554ad4e" providerId="ADAL" clId="{CA1829DA-12F1-4547-B2D0-0244A93906B3}" dt="2024-10-02T09:39:20.844" v="1521" actId="47"/>
        <pc:sldMkLst>
          <pc:docMk/>
          <pc:sldMk cId="4162894846" sldId="679"/>
        </pc:sldMkLst>
      </pc:sldChg>
      <pc:sldChg chg="modSp del">
        <pc:chgData name="Yoel Kortick" userId="167978f5-7f40-4909-85d5-d4149554ad4e" providerId="ADAL" clId="{CA1829DA-12F1-4547-B2D0-0244A93906B3}" dt="2024-10-02T09:14:39.751" v="1405" actId="47"/>
        <pc:sldMkLst>
          <pc:docMk/>
          <pc:sldMk cId="290025533" sldId="680"/>
        </pc:sldMkLst>
      </pc:sldChg>
      <pc:sldChg chg="modSp del">
        <pc:chgData name="Yoel Kortick" userId="167978f5-7f40-4909-85d5-d4149554ad4e" providerId="ADAL" clId="{CA1829DA-12F1-4547-B2D0-0244A93906B3}" dt="2024-10-02T09:14:38.007" v="1403" actId="47"/>
        <pc:sldMkLst>
          <pc:docMk/>
          <pc:sldMk cId="1458079799" sldId="681"/>
        </pc:sldMkLst>
      </pc:sldChg>
      <pc:sldChg chg="modSp del">
        <pc:chgData name="Yoel Kortick" userId="167978f5-7f40-4909-85d5-d4149554ad4e" providerId="ADAL" clId="{CA1829DA-12F1-4547-B2D0-0244A93906B3}" dt="2024-10-02T09:14:38.858" v="1404" actId="47"/>
        <pc:sldMkLst>
          <pc:docMk/>
          <pc:sldMk cId="653059079" sldId="682"/>
        </pc:sldMkLst>
      </pc:sldChg>
      <pc:sldChg chg="add del">
        <pc:chgData name="Yoel Kortick" userId="167978f5-7f40-4909-85d5-d4149554ad4e" providerId="ADAL" clId="{CA1829DA-12F1-4547-B2D0-0244A93906B3}" dt="2024-10-02T08:56:55.882" v="283" actId="47"/>
        <pc:sldMkLst>
          <pc:docMk/>
          <pc:sldMk cId="226099474" sldId="683"/>
        </pc:sldMkLst>
      </pc:sldChg>
      <pc:sldChg chg="modSp add del mod">
        <pc:chgData name="Yoel Kortick" userId="167978f5-7f40-4909-85d5-d4149554ad4e" providerId="ADAL" clId="{CA1829DA-12F1-4547-B2D0-0244A93906B3}" dt="2024-10-02T09:37:26.629" v="1452" actId="47"/>
        <pc:sldMkLst>
          <pc:docMk/>
          <pc:sldMk cId="1886035152" sldId="684"/>
        </pc:sldMkLst>
      </pc:sldChg>
      <pc:sldChg chg="addSp delSp modSp add mod">
        <pc:chgData name="Yoel Kortick" userId="167978f5-7f40-4909-85d5-d4149554ad4e" providerId="ADAL" clId="{CA1829DA-12F1-4547-B2D0-0244A93906B3}" dt="2024-10-02T09:14:16.086" v="1395" actId="1037"/>
        <pc:sldMkLst>
          <pc:docMk/>
          <pc:sldMk cId="1057754185" sldId="685"/>
        </pc:sldMkLst>
      </pc:sldChg>
      <pc:sldChg chg="addSp delSp modSp add mod">
        <pc:chgData name="Yoel Kortick" userId="167978f5-7f40-4909-85d5-d4149554ad4e" providerId="ADAL" clId="{CA1829DA-12F1-4547-B2D0-0244A93906B3}" dt="2024-10-02T09:14:02.592" v="1373" actId="1037"/>
        <pc:sldMkLst>
          <pc:docMk/>
          <pc:sldMk cId="1245168835" sldId="686"/>
        </pc:sldMkLst>
      </pc:sldChg>
    </pc:docChg>
  </pc:docChgLst>
  <pc:docChgLst>
    <pc:chgData name="Yoel Kortick" userId="167978f5-7f40-4909-85d5-d4149554ad4e" providerId="ADAL" clId="{9715923E-A3B0-4742-AB1E-BEE2B6A796AD}"/>
    <pc:docChg chg="undo custSel addSld delSld modSld modSection">
      <pc:chgData name="Yoel Kortick" userId="167978f5-7f40-4909-85d5-d4149554ad4e" providerId="ADAL" clId="{9715923E-A3B0-4742-AB1E-BEE2B6A796AD}" dt="2024-10-22T06:37:56.029" v="5565"/>
      <pc:docMkLst>
        <pc:docMk/>
      </pc:docMkLst>
      <pc:sldChg chg="modSp mod">
        <pc:chgData name="Yoel Kortick" userId="167978f5-7f40-4909-85d5-d4149554ad4e" providerId="ADAL" clId="{9715923E-A3B0-4742-AB1E-BEE2B6A796AD}" dt="2024-10-22T05:19:01.572" v="3716" actId="20577"/>
        <pc:sldMkLst>
          <pc:docMk/>
          <pc:sldMk cId="815051809" sldId="388"/>
        </pc:sldMkLst>
      </pc:sldChg>
      <pc:sldChg chg="modSp mod">
        <pc:chgData name="Yoel Kortick" userId="167978f5-7f40-4909-85d5-d4149554ad4e" providerId="ADAL" clId="{9715923E-A3B0-4742-AB1E-BEE2B6A796AD}" dt="2024-10-22T03:17:09.251" v="3" actId="20577"/>
        <pc:sldMkLst>
          <pc:docMk/>
          <pc:sldMk cId="1637256743" sldId="657"/>
        </pc:sldMkLst>
      </pc:sldChg>
      <pc:sldChg chg="modSp mod">
        <pc:chgData name="Yoel Kortick" userId="167978f5-7f40-4909-85d5-d4149554ad4e" providerId="ADAL" clId="{9715923E-A3B0-4742-AB1E-BEE2B6A796AD}" dt="2024-10-22T06:28:14.996" v="5298" actId="255"/>
        <pc:sldMkLst>
          <pc:docMk/>
          <pc:sldMk cId="2361624102" sldId="659"/>
        </pc:sldMkLst>
      </pc:sldChg>
      <pc:sldChg chg="del">
        <pc:chgData name="Yoel Kortick" userId="167978f5-7f40-4909-85d5-d4149554ad4e" providerId="ADAL" clId="{9715923E-A3B0-4742-AB1E-BEE2B6A796AD}" dt="2024-10-22T03:27:41.745" v="375" actId="47"/>
        <pc:sldMkLst>
          <pc:docMk/>
          <pc:sldMk cId="2713070438" sldId="660"/>
        </pc:sldMkLst>
      </pc:sldChg>
      <pc:sldChg chg="modSp">
        <pc:chgData name="Yoel Kortick" userId="167978f5-7f40-4909-85d5-d4149554ad4e" providerId="ADAL" clId="{9715923E-A3B0-4742-AB1E-BEE2B6A796AD}" dt="2024-10-22T03:33:27.122" v="928"/>
        <pc:sldMkLst>
          <pc:docMk/>
          <pc:sldMk cId="1444690400" sldId="672"/>
        </pc:sldMkLst>
      </pc:sldChg>
      <pc:sldChg chg="modSp mod">
        <pc:chgData name="Yoel Kortick" userId="167978f5-7f40-4909-85d5-d4149554ad4e" providerId="ADAL" clId="{9715923E-A3B0-4742-AB1E-BEE2B6A796AD}" dt="2024-10-22T06:37:56.029" v="5565"/>
        <pc:sldMkLst>
          <pc:docMk/>
          <pc:sldMk cId="262480220" sldId="673"/>
        </pc:sldMkLst>
      </pc:sldChg>
      <pc:sldChg chg="modSp del">
        <pc:chgData name="Yoel Kortick" userId="167978f5-7f40-4909-85d5-d4149554ad4e" providerId="ADAL" clId="{9715923E-A3B0-4742-AB1E-BEE2B6A796AD}" dt="2024-10-22T03:43:36.249" v="1127" actId="47"/>
        <pc:sldMkLst>
          <pc:docMk/>
          <pc:sldMk cId="2966802731" sldId="674"/>
        </pc:sldMkLst>
      </pc:sldChg>
      <pc:sldChg chg="addSp modSp mod">
        <pc:chgData name="Yoel Kortick" userId="167978f5-7f40-4909-85d5-d4149554ad4e" providerId="ADAL" clId="{9715923E-A3B0-4742-AB1E-BEE2B6A796AD}" dt="2024-10-22T03:47:16.194" v="1261" actId="208"/>
        <pc:sldMkLst>
          <pc:docMk/>
          <pc:sldMk cId="3923353638" sldId="675"/>
        </pc:sldMkLst>
      </pc:sldChg>
      <pc:sldChg chg="modSp del">
        <pc:chgData name="Yoel Kortick" userId="167978f5-7f40-4909-85d5-d4149554ad4e" providerId="ADAL" clId="{9715923E-A3B0-4742-AB1E-BEE2B6A796AD}" dt="2024-10-22T03:43:36.990" v="1128" actId="47"/>
        <pc:sldMkLst>
          <pc:docMk/>
          <pc:sldMk cId="1003606274" sldId="676"/>
        </pc:sldMkLst>
      </pc:sldChg>
      <pc:sldChg chg="modSp">
        <pc:chgData name="Yoel Kortick" userId="167978f5-7f40-4909-85d5-d4149554ad4e" providerId="ADAL" clId="{9715923E-A3B0-4742-AB1E-BEE2B6A796AD}" dt="2024-10-22T03:48:33.171" v="1262"/>
        <pc:sldMkLst>
          <pc:docMk/>
          <pc:sldMk cId="1718271838" sldId="677"/>
        </pc:sldMkLst>
      </pc:sldChg>
      <pc:sldChg chg="addSp delSp modSp mod">
        <pc:chgData name="Yoel Kortick" userId="167978f5-7f40-4909-85d5-d4149554ad4e" providerId="ADAL" clId="{9715923E-A3B0-4742-AB1E-BEE2B6A796AD}" dt="2024-10-22T06:37:56.029" v="5565"/>
        <pc:sldMkLst>
          <pc:docMk/>
          <pc:sldMk cId="2958276789" sldId="678"/>
        </pc:sldMkLst>
      </pc:sldChg>
      <pc:sldChg chg="addSp modSp mod">
        <pc:chgData name="Yoel Kortick" userId="167978f5-7f40-4909-85d5-d4149554ad4e" providerId="ADAL" clId="{9715923E-A3B0-4742-AB1E-BEE2B6A796AD}" dt="2024-10-22T03:56:20.713" v="1532" actId="20577"/>
        <pc:sldMkLst>
          <pc:docMk/>
          <pc:sldMk cId="2421745096" sldId="679"/>
        </pc:sldMkLst>
      </pc:sldChg>
      <pc:sldChg chg="modSp">
        <pc:chgData name="Yoel Kortick" userId="167978f5-7f40-4909-85d5-d4149554ad4e" providerId="ADAL" clId="{9715923E-A3B0-4742-AB1E-BEE2B6A796AD}" dt="2024-10-22T03:59:41.300" v="1533"/>
        <pc:sldMkLst>
          <pc:docMk/>
          <pc:sldMk cId="3721265836" sldId="680"/>
        </pc:sldMkLst>
      </pc:sldChg>
      <pc:sldChg chg="delSp modSp mod">
        <pc:chgData name="Yoel Kortick" userId="167978f5-7f40-4909-85d5-d4149554ad4e" providerId="ADAL" clId="{9715923E-A3B0-4742-AB1E-BEE2B6A796AD}" dt="2024-10-22T06:37:56.029" v="5565"/>
        <pc:sldMkLst>
          <pc:docMk/>
          <pc:sldMk cId="4290264524" sldId="681"/>
        </pc:sldMkLst>
      </pc:sldChg>
      <pc:sldChg chg="addSp modSp mod">
        <pc:chgData name="Yoel Kortick" userId="167978f5-7f40-4909-85d5-d4149554ad4e" providerId="ADAL" clId="{9715923E-A3B0-4742-AB1E-BEE2B6A796AD}" dt="2024-10-22T04:22:58.896" v="1931" actId="1076"/>
        <pc:sldMkLst>
          <pc:docMk/>
          <pc:sldMk cId="3676586607" sldId="682"/>
        </pc:sldMkLst>
      </pc:sldChg>
      <pc:sldChg chg="addSp delSp modSp mod">
        <pc:chgData name="Yoel Kortick" userId="167978f5-7f40-4909-85d5-d4149554ad4e" providerId="ADAL" clId="{9715923E-A3B0-4742-AB1E-BEE2B6A796AD}" dt="2024-10-22T06:37:56.029" v="5565"/>
        <pc:sldMkLst>
          <pc:docMk/>
          <pc:sldMk cId="770711371" sldId="683"/>
        </pc:sldMkLst>
      </pc:sldChg>
      <pc:sldChg chg="addSp delSp modSp mod">
        <pc:chgData name="Yoel Kortick" userId="167978f5-7f40-4909-85d5-d4149554ad4e" providerId="ADAL" clId="{9715923E-A3B0-4742-AB1E-BEE2B6A796AD}" dt="2024-10-22T06:37:56.029" v="5565"/>
        <pc:sldMkLst>
          <pc:docMk/>
          <pc:sldMk cId="815674178" sldId="684"/>
        </pc:sldMkLst>
      </pc:sldChg>
      <pc:sldChg chg="addSp delSp modSp mod">
        <pc:chgData name="Yoel Kortick" userId="167978f5-7f40-4909-85d5-d4149554ad4e" providerId="ADAL" clId="{9715923E-A3B0-4742-AB1E-BEE2B6A796AD}" dt="2024-10-22T05:01:53.396" v="3133" actId="14100"/>
        <pc:sldMkLst>
          <pc:docMk/>
          <pc:sldMk cId="3973479055" sldId="685"/>
        </pc:sldMkLst>
      </pc:sldChg>
      <pc:sldChg chg="delSp modSp mod">
        <pc:chgData name="Yoel Kortick" userId="167978f5-7f40-4909-85d5-d4149554ad4e" providerId="ADAL" clId="{9715923E-A3B0-4742-AB1E-BEE2B6A796AD}" dt="2024-10-22T06:37:56.029" v="5565"/>
        <pc:sldMkLst>
          <pc:docMk/>
          <pc:sldMk cId="1435486953" sldId="686"/>
        </pc:sldMkLst>
      </pc:sldChg>
      <pc:sldChg chg="modSp">
        <pc:chgData name="Yoel Kortick" userId="167978f5-7f40-4909-85d5-d4149554ad4e" providerId="ADAL" clId="{9715923E-A3B0-4742-AB1E-BEE2B6A796AD}" dt="2024-10-22T05:17:43.113" v="3706"/>
        <pc:sldMkLst>
          <pc:docMk/>
          <pc:sldMk cId="3885442814" sldId="687"/>
        </pc:sldMkLst>
      </pc:sldChg>
      <pc:sldChg chg="addSp delSp modSp mod">
        <pc:chgData name="Yoel Kortick" userId="167978f5-7f40-4909-85d5-d4149554ad4e" providerId="ADAL" clId="{9715923E-A3B0-4742-AB1E-BEE2B6A796AD}" dt="2024-10-22T06:35:36.860" v="5471" actId="14100"/>
        <pc:sldMkLst>
          <pc:docMk/>
          <pc:sldMk cId="4101289709" sldId="688"/>
        </pc:sldMkLst>
      </pc:sldChg>
      <pc:sldChg chg="addSp delSp modSp mod">
        <pc:chgData name="Yoel Kortick" userId="167978f5-7f40-4909-85d5-d4149554ad4e" providerId="ADAL" clId="{9715923E-A3B0-4742-AB1E-BEE2B6A796AD}" dt="2024-10-22T06:37:56.029" v="5565"/>
        <pc:sldMkLst>
          <pc:docMk/>
          <pc:sldMk cId="677611823" sldId="689"/>
        </pc:sldMkLst>
      </pc:sldChg>
      <pc:sldChg chg="addSp delSp modSp mod">
        <pc:chgData name="Yoel Kortick" userId="167978f5-7f40-4909-85d5-d4149554ad4e" providerId="ADAL" clId="{9715923E-A3B0-4742-AB1E-BEE2B6A796AD}" dt="2024-10-22T05:46:48.631" v="4294" actId="208"/>
        <pc:sldMkLst>
          <pc:docMk/>
          <pc:sldMk cId="32588567" sldId="690"/>
        </pc:sldMkLst>
      </pc:sldChg>
      <pc:sldChg chg="addSp delSp modSp mod">
        <pc:chgData name="Yoel Kortick" userId="167978f5-7f40-4909-85d5-d4149554ad4e" providerId="ADAL" clId="{9715923E-A3B0-4742-AB1E-BEE2B6A796AD}" dt="2024-10-22T06:37:56.029" v="5565"/>
        <pc:sldMkLst>
          <pc:docMk/>
          <pc:sldMk cId="1628872648" sldId="692"/>
        </pc:sldMkLst>
      </pc:sldChg>
      <pc:sldChg chg="modSp del">
        <pc:chgData name="Yoel Kortick" userId="167978f5-7f40-4909-85d5-d4149554ad4e" providerId="ADAL" clId="{9715923E-A3B0-4742-AB1E-BEE2B6A796AD}" dt="2024-10-22T05:59:08.942" v="4801" actId="47"/>
        <pc:sldMkLst>
          <pc:docMk/>
          <pc:sldMk cId="2247658927" sldId="693"/>
        </pc:sldMkLst>
      </pc:sldChg>
      <pc:sldChg chg="modSp del">
        <pc:chgData name="Yoel Kortick" userId="167978f5-7f40-4909-85d5-d4149554ad4e" providerId="ADAL" clId="{9715923E-A3B0-4742-AB1E-BEE2B6A796AD}" dt="2024-10-22T05:59:09.996" v="4802" actId="47"/>
        <pc:sldMkLst>
          <pc:docMk/>
          <pc:sldMk cId="1463030802" sldId="694"/>
        </pc:sldMkLst>
      </pc:sldChg>
      <pc:sldChg chg="modSp del">
        <pc:chgData name="Yoel Kortick" userId="167978f5-7f40-4909-85d5-d4149554ad4e" providerId="ADAL" clId="{9715923E-A3B0-4742-AB1E-BEE2B6A796AD}" dt="2024-10-22T05:59:11.007" v="4803" actId="47"/>
        <pc:sldMkLst>
          <pc:docMk/>
          <pc:sldMk cId="3090779673" sldId="696"/>
        </pc:sldMkLst>
      </pc:sldChg>
      <pc:sldChg chg="del">
        <pc:chgData name="Yoel Kortick" userId="167978f5-7f40-4909-85d5-d4149554ad4e" providerId="ADAL" clId="{9715923E-A3B0-4742-AB1E-BEE2B6A796AD}" dt="2024-10-22T05:59:18.367" v="4804" actId="47"/>
        <pc:sldMkLst>
          <pc:docMk/>
          <pc:sldMk cId="4094344636" sldId="697"/>
        </pc:sldMkLst>
      </pc:sldChg>
      <pc:sldChg chg="del">
        <pc:chgData name="Yoel Kortick" userId="167978f5-7f40-4909-85d5-d4149554ad4e" providerId="ADAL" clId="{9715923E-A3B0-4742-AB1E-BEE2B6A796AD}" dt="2024-10-22T05:59:18.367" v="4804" actId="47"/>
        <pc:sldMkLst>
          <pc:docMk/>
          <pc:sldMk cId="1322371566" sldId="698"/>
        </pc:sldMkLst>
      </pc:sldChg>
      <pc:sldChg chg="del">
        <pc:chgData name="Yoel Kortick" userId="167978f5-7f40-4909-85d5-d4149554ad4e" providerId="ADAL" clId="{9715923E-A3B0-4742-AB1E-BEE2B6A796AD}" dt="2024-10-22T05:59:18.367" v="4804" actId="47"/>
        <pc:sldMkLst>
          <pc:docMk/>
          <pc:sldMk cId="3501097364" sldId="699"/>
        </pc:sldMkLst>
      </pc:sldChg>
      <pc:sldChg chg="del">
        <pc:chgData name="Yoel Kortick" userId="167978f5-7f40-4909-85d5-d4149554ad4e" providerId="ADAL" clId="{9715923E-A3B0-4742-AB1E-BEE2B6A796AD}" dt="2024-10-22T05:59:18.367" v="4804" actId="47"/>
        <pc:sldMkLst>
          <pc:docMk/>
          <pc:sldMk cId="1068737354" sldId="701"/>
        </pc:sldMkLst>
      </pc:sldChg>
      <pc:sldChg chg="del">
        <pc:chgData name="Yoel Kortick" userId="167978f5-7f40-4909-85d5-d4149554ad4e" providerId="ADAL" clId="{9715923E-A3B0-4742-AB1E-BEE2B6A796AD}" dt="2024-10-22T05:59:18.367" v="4804" actId="47"/>
        <pc:sldMkLst>
          <pc:docMk/>
          <pc:sldMk cId="4080040508" sldId="702"/>
        </pc:sldMkLst>
      </pc:sldChg>
      <pc:sldChg chg="del">
        <pc:chgData name="Yoel Kortick" userId="167978f5-7f40-4909-85d5-d4149554ad4e" providerId="ADAL" clId="{9715923E-A3B0-4742-AB1E-BEE2B6A796AD}" dt="2024-10-22T05:59:18.367" v="4804" actId="47"/>
        <pc:sldMkLst>
          <pc:docMk/>
          <pc:sldMk cId="3425610671" sldId="703"/>
        </pc:sldMkLst>
      </pc:sldChg>
      <pc:sldChg chg="del">
        <pc:chgData name="Yoel Kortick" userId="167978f5-7f40-4909-85d5-d4149554ad4e" providerId="ADAL" clId="{9715923E-A3B0-4742-AB1E-BEE2B6A796AD}" dt="2024-10-22T05:59:18.367" v="4804" actId="47"/>
        <pc:sldMkLst>
          <pc:docMk/>
          <pc:sldMk cId="1014728125" sldId="704"/>
        </pc:sldMkLst>
      </pc:sldChg>
      <pc:sldChg chg="del">
        <pc:chgData name="Yoel Kortick" userId="167978f5-7f40-4909-85d5-d4149554ad4e" providerId="ADAL" clId="{9715923E-A3B0-4742-AB1E-BEE2B6A796AD}" dt="2024-10-22T05:59:18.367" v="4804" actId="47"/>
        <pc:sldMkLst>
          <pc:docMk/>
          <pc:sldMk cId="256438927" sldId="705"/>
        </pc:sldMkLst>
      </pc:sldChg>
      <pc:sldChg chg="del">
        <pc:chgData name="Yoel Kortick" userId="167978f5-7f40-4909-85d5-d4149554ad4e" providerId="ADAL" clId="{9715923E-A3B0-4742-AB1E-BEE2B6A796AD}" dt="2024-10-22T05:59:18.367" v="4804" actId="47"/>
        <pc:sldMkLst>
          <pc:docMk/>
          <pc:sldMk cId="2105063999" sldId="706"/>
        </pc:sldMkLst>
      </pc:sldChg>
      <pc:sldChg chg="del">
        <pc:chgData name="Yoel Kortick" userId="167978f5-7f40-4909-85d5-d4149554ad4e" providerId="ADAL" clId="{9715923E-A3B0-4742-AB1E-BEE2B6A796AD}" dt="2024-10-22T05:59:18.367" v="4804" actId="47"/>
        <pc:sldMkLst>
          <pc:docMk/>
          <pc:sldMk cId="1453889579" sldId="707"/>
        </pc:sldMkLst>
      </pc:sldChg>
      <pc:sldChg chg="del">
        <pc:chgData name="Yoel Kortick" userId="167978f5-7f40-4909-85d5-d4149554ad4e" providerId="ADAL" clId="{9715923E-A3B0-4742-AB1E-BEE2B6A796AD}" dt="2024-10-22T05:59:18.367" v="4804" actId="47"/>
        <pc:sldMkLst>
          <pc:docMk/>
          <pc:sldMk cId="3131306973" sldId="708"/>
        </pc:sldMkLst>
      </pc:sldChg>
      <pc:sldChg chg="del">
        <pc:chgData name="Yoel Kortick" userId="167978f5-7f40-4909-85d5-d4149554ad4e" providerId="ADAL" clId="{9715923E-A3B0-4742-AB1E-BEE2B6A796AD}" dt="2024-10-22T05:59:18.367" v="4804" actId="47"/>
        <pc:sldMkLst>
          <pc:docMk/>
          <pc:sldMk cId="2877671584" sldId="709"/>
        </pc:sldMkLst>
      </pc:sldChg>
      <pc:sldChg chg="del">
        <pc:chgData name="Yoel Kortick" userId="167978f5-7f40-4909-85d5-d4149554ad4e" providerId="ADAL" clId="{9715923E-A3B0-4742-AB1E-BEE2B6A796AD}" dt="2024-10-22T05:59:18.367" v="4804" actId="47"/>
        <pc:sldMkLst>
          <pc:docMk/>
          <pc:sldMk cId="1872936956" sldId="710"/>
        </pc:sldMkLst>
      </pc:sldChg>
      <pc:sldChg chg="modSp add mod">
        <pc:chgData name="Yoel Kortick" userId="167978f5-7f40-4909-85d5-d4149554ad4e" providerId="ADAL" clId="{9715923E-A3B0-4742-AB1E-BEE2B6A796AD}" dt="2024-10-22T06:29:05.091" v="5314" actId="20577"/>
        <pc:sldMkLst>
          <pc:docMk/>
          <pc:sldMk cId="356351807" sldId="711"/>
        </pc:sldMkLst>
      </pc:sldChg>
      <pc:sldChg chg="modSp add mod">
        <pc:chgData name="Yoel Kortick" userId="167978f5-7f40-4909-85d5-d4149554ad4e" providerId="ADAL" clId="{9715923E-A3B0-4742-AB1E-BEE2B6A796AD}" dt="2024-10-22T03:32:55.163" v="927" actId="313"/>
        <pc:sldMkLst>
          <pc:docMk/>
          <pc:sldMk cId="2584945947" sldId="712"/>
        </pc:sldMkLst>
      </pc:sldChg>
      <pc:sldChg chg="addSp modSp add mod">
        <pc:chgData name="Yoel Kortick" userId="167978f5-7f40-4909-85d5-d4149554ad4e" providerId="ADAL" clId="{9715923E-A3B0-4742-AB1E-BEE2B6A796AD}" dt="2024-10-22T06:37:56.029" v="5565"/>
        <pc:sldMkLst>
          <pc:docMk/>
          <pc:sldMk cId="3594030821" sldId="713"/>
        </pc:sldMkLst>
      </pc:sldChg>
      <pc:sldChg chg="add del">
        <pc:chgData name="Yoel Kortick" userId="167978f5-7f40-4909-85d5-d4149554ad4e" providerId="ADAL" clId="{9715923E-A3B0-4742-AB1E-BEE2B6A796AD}" dt="2024-10-22T04:23:44.722" v="1944" actId="47"/>
        <pc:sldMkLst>
          <pc:docMk/>
          <pc:sldMk cId="2689133965" sldId="714"/>
        </pc:sldMkLst>
      </pc:sldChg>
      <pc:sldChg chg="addSp delSp modSp add mod">
        <pc:chgData name="Yoel Kortick" userId="167978f5-7f40-4909-85d5-d4149554ad4e" providerId="ADAL" clId="{9715923E-A3B0-4742-AB1E-BEE2B6A796AD}" dt="2024-10-22T06:37:56.029" v="5565"/>
        <pc:sldMkLst>
          <pc:docMk/>
          <pc:sldMk cId="2814823802" sldId="714"/>
        </pc:sldMkLst>
      </pc:sldChg>
      <pc:sldChg chg="addSp delSp modSp add mod">
        <pc:chgData name="Yoel Kortick" userId="167978f5-7f40-4909-85d5-d4149554ad4e" providerId="ADAL" clId="{9715923E-A3B0-4742-AB1E-BEE2B6A796AD}" dt="2024-10-22T06:37:56.029" v="5565"/>
        <pc:sldMkLst>
          <pc:docMk/>
          <pc:sldMk cId="3630619717" sldId="715"/>
        </pc:sldMkLst>
      </pc:sldChg>
      <pc:sldChg chg="addSp delSp modSp add mod">
        <pc:chgData name="Yoel Kortick" userId="167978f5-7f40-4909-85d5-d4149554ad4e" providerId="ADAL" clId="{9715923E-A3B0-4742-AB1E-BEE2B6A796AD}" dt="2024-10-22T06:37:56.029" v="5565"/>
        <pc:sldMkLst>
          <pc:docMk/>
          <pc:sldMk cId="530120897" sldId="716"/>
        </pc:sldMkLst>
      </pc:sldChg>
      <pc:sldChg chg="addSp delSp modSp add mod">
        <pc:chgData name="Yoel Kortick" userId="167978f5-7f40-4909-85d5-d4149554ad4e" providerId="ADAL" clId="{9715923E-A3B0-4742-AB1E-BEE2B6A796AD}" dt="2024-10-22T05:33:16.575" v="3884" actId="14100"/>
        <pc:sldMkLst>
          <pc:docMk/>
          <pc:sldMk cId="613025967" sldId="717"/>
        </pc:sldMkLst>
      </pc:sldChg>
      <pc:sldChg chg="modSp add mod">
        <pc:chgData name="Yoel Kortick" userId="167978f5-7f40-4909-85d5-d4149554ad4e" providerId="ADAL" clId="{9715923E-A3B0-4742-AB1E-BEE2B6A796AD}" dt="2024-10-22T05:15:54.101" v="3590" actId="6549"/>
        <pc:sldMkLst>
          <pc:docMk/>
          <pc:sldMk cId="2090970402" sldId="718"/>
        </pc:sldMkLst>
      </pc:sldChg>
      <pc:sldChg chg="modSp add mod">
        <pc:chgData name="Yoel Kortick" userId="167978f5-7f40-4909-85d5-d4149554ad4e" providerId="ADAL" clId="{9715923E-A3B0-4742-AB1E-BEE2B6A796AD}" dt="2024-10-22T05:18:44.087" v="3711"/>
        <pc:sldMkLst>
          <pc:docMk/>
          <pc:sldMk cId="352697515" sldId="719"/>
        </pc:sldMkLst>
      </pc:sldChg>
      <pc:sldChg chg="delSp modSp add del mod">
        <pc:chgData name="Yoel Kortick" userId="167978f5-7f40-4909-85d5-d4149554ad4e" providerId="ADAL" clId="{9715923E-A3B0-4742-AB1E-BEE2B6A796AD}" dt="2024-10-22T05:42:03.952" v="3945" actId="47"/>
        <pc:sldMkLst>
          <pc:docMk/>
          <pc:sldMk cId="615686593" sldId="720"/>
        </pc:sldMkLst>
      </pc:sldChg>
      <pc:sldChg chg="addSp delSp modSp add mod">
        <pc:chgData name="Yoel Kortick" userId="167978f5-7f40-4909-85d5-d4149554ad4e" providerId="ADAL" clId="{9715923E-A3B0-4742-AB1E-BEE2B6A796AD}" dt="2024-10-22T06:37:56.029" v="5565"/>
        <pc:sldMkLst>
          <pc:docMk/>
          <pc:sldMk cId="2698771425" sldId="721"/>
        </pc:sldMkLst>
      </pc:sldChg>
      <pc:sldChg chg="addSp delSp modSp add mod">
        <pc:chgData name="Yoel Kortick" userId="167978f5-7f40-4909-85d5-d4149554ad4e" providerId="ADAL" clId="{9715923E-A3B0-4742-AB1E-BEE2B6A796AD}" dt="2024-10-22T06:34:56.834" v="5403" actId="33524"/>
        <pc:sldMkLst>
          <pc:docMk/>
          <pc:sldMk cId="2502732835" sldId="722"/>
        </pc:sldMkLst>
      </pc:sldChg>
      <pc:sldChg chg="modSp add mod">
        <pc:chgData name="Yoel Kortick" userId="167978f5-7f40-4909-85d5-d4149554ad4e" providerId="ADAL" clId="{9715923E-A3B0-4742-AB1E-BEE2B6A796AD}" dt="2024-10-22T06:37:56.029" v="5565"/>
        <pc:sldMkLst>
          <pc:docMk/>
          <pc:sldMk cId="2494344989" sldId="723"/>
        </pc:sldMkLst>
      </pc:sldChg>
      <pc:sldChg chg="addSp delSp modSp add mod">
        <pc:chgData name="Yoel Kortick" userId="167978f5-7f40-4909-85d5-d4149554ad4e" providerId="ADAL" clId="{9715923E-A3B0-4742-AB1E-BEE2B6A796AD}" dt="2024-10-22T06:37:56.029" v="5565"/>
        <pc:sldMkLst>
          <pc:docMk/>
          <pc:sldMk cId="442428762" sldId="724"/>
        </pc:sldMkLst>
      </pc:sldChg>
      <pc:sldChg chg="addSp delSp modSp add mod">
        <pc:chgData name="Yoel Kortick" userId="167978f5-7f40-4909-85d5-d4149554ad4e" providerId="ADAL" clId="{9715923E-A3B0-4742-AB1E-BEE2B6A796AD}" dt="2024-10-22T06:37:56.029" v="5565"/>
        <pc:sldMkLst>
          <pc:docMk/>
          <pc:sldMk cId="255968741" sldId="725"/>
        </pc:sldMkLst>
      </pc:sldChg>
      <pc:sldChg chg="addSp delSp modSp add mod">
        <pc:chgData name="Yoel Kortick" userId="167978f5-7f40-4909-85d5-d4149554ad4e" providerId="ADAL" clId="{9715923E-A3B0-4742-AB1E-BEE2B6A796AD}" dt="2024-10-22T06:37:56.029" v="5565"/>
        <pc:sldMkLst>
          <pc:docMk/>
          <pc:sldMk cId="186080786" sldId="726"/>
        </pc:sldMkLst>
      </pc:sldChg>
      <pc:sldChg chg="addSp delSp modSp add mod">
        <pc:chgData name="Yoel Kortick" userId="167978f5-7f40-4909-85d5-d4149554ad4e" providerId="ADAL" clId="{9715923E-A3B0-4742-AB1E-BEE2B6A796AD}" dt="2024-10-22T06:25:24.387" v="5248" actId="20577"/>
        <pc:sldMkLst>
          <pc:docMk/>
          <pc:sldMk cId="2919288167" sldId="727"/>
        </pc:sldMkLst>
      </pc:sldChg>
      <pc:sldChg chg="addSp delSp modSp add mod">
        <pc:chgData name="Yoel Kortick" userId="167978f5-7f40-4909-85d5-d4149554ad4e" providerId="ADAL" clId="{9715923E-A3B0-4742-AB1E-BEE2B6A796AD}" dt="2024-10-22T06:36:46.337" v="5564" actId="33524"/>
        <pc:sldMkLst>
          <pc:docMk/>
          <pc:sldMk cId="1699043517" sldId="728"/>
        </pc:sldMkLst>
      </pc:sldChg>
    </pc:docChg>
  </pc:docChgLst>
  <pc:docChgLst>
    <pc:chgData name="Yoel Kortick" userId="167978f5-7f40-4909-85d5-d4149554ad4e" providerId="ADAL" clId="{EBA40294-DE59-413C-9907-7D0EDB654974}"/>
    <pc:docChg chg="undo custSel addSld delSld modSld sldOrd modSection">
      <pc:chgData name="Yoel Kortick" userId="167978f5-7f40-4909-85d5-d4149554ad4e" providerId="ADAL" clId="{EBA40294-DE59-413C-9907-7D0EDB654974}" dt="2025-07-13T14:27:21.799" v="2868"/>
      <pc:docMkLst>
        <pc:docMk/>
      </pc:docMkLst>
      <pc:sldChg chg="modSp mod">
        <pc:chgData name="Yoel Kortick" userId="167978f5-7f40-4909-85d5-d4149554ad4e" providerId="ADAL" clId="{EBA40294-DE59-413C-9907-7D0EDB654974}" dt="2025-07-13T06:00:13.469" v="18" actId="20577"/>
        <pc:sldMkLst>
          <pc:docMk/>
          <pc:sldMk cId="2361624102" sldId="659"/>
        </pc:sldMkLst>
        <pc:spChg chg="mod">
          <ac:chgData name="Yoel Kortick" userId="167978f5-7f40-4909-85d5-d4149554ad4e" providerId="ADAL" clId="{EBA40294-DE59-413C-9907-7D0EDB654974}" dt="2025-07-13T06:00:13.469" v="18" actId="20577"/>
          <ac:spMkLst>
            <pc:docMk/>
            <pc:sldMk cId="2361624102" sldId="659"/>
            <ac:spMk id="8" creationId="{92183EF9-51F4-164B-34E1-75563D773806}"/>
          </ac:spMkLst>
        </pc:spChg>
      </pc:sldChg>
      <pc:sldChg chg="modSp">
        <pc:chgData name="Yoel Kortick" userId="167978f5-7f40-4909-85d5-d4149554ad4e" providerId="ADAL" clId="{EBA40294-DE59-413C-9907-7D0EDB654974}" dt="2025-07-13T06:04:06.193" v="30"/>
        <pc:sldMkLst>
          <pc:docMk/>
          <pc:sldMk cId="262480220" sldId="673"/>
        </pc:sldMkLst>
        <pc:spChg chg="mod">
          <ac:chgData name="Yoel Kortick" userId="167978f5-7f40-4909-85d5-d4149554ad4e" providerId="ADAL" clId="{EBA40294-DE59-413C-9907-7D0EDB654974}" dt="2025-07-13T06:04:06.193" v="30"/>
          <ac:spMkLst>
            <pc:docMk/>
            <pc:sldMk cId="262480220" sldId="673"/>
            <ac:spMk id="8" creationId="{92183EF9-51F4-164B-34E1-75563D773806}"/>
          </ac:spMkLst>
        </pc:spChg>
        <pc:spChg chg="mod">
          <ac:chgData name="Yoel Kortick" userId="167978f5-7f40-4909-85d5-d4149554ad4e" providerId="ADAL" clId="{EBA40294-DE59-413C-9907-7D0EDB654974}" dt="2025-07-13T05:57:43.007" v="1"/>
          <ac:spMkLst>
            <pc:docMk/>
            <pc:sldMk cId="262480220" sldId="673"/>
            <ac:spMk id="10" creationId="{4C5297D4-1A90-BA7E-1EA2-3486955EA032}"/>
          </ac:spMkLst>
        </pc:spChg>
      </pc:sldChg>
      <pc:sldChg chg="modSp mod">
        <pc:chgData name="Yoel Kortick" userId="167978f5-7f40-4909-85d5-d4149554ad4e" providerId="ADAL" clId="{EBA40294-DE59-413C-9907-7D0EDB654974}" dt="2025-07-13T06:10:11.388" v="207" actId="33524"/>
        <pc:sldMkLst>
          <pc:docMk/>
          <pc:sldMk cId="2958276789" sldId="678"/>
        </pc:sldMkLst>
        <pc:spChg chg="mod">
          <ac:chgData name="Yoel Kortick" userId="167978f5-7f40-4909-85d5-d4149554ad4e" providerId="ADAL" clId="{EBA40294-DE59-413C-9907-7D0EDB654974}" dt="2025-07-13T06:10:11.388" v="207" actId="33524"/>
          <ac:spMkLst>
            <pc:docMk/>
            <pc:sldMk cId="2958276789" sldId="678"/>
            <ac:spMk id="8" creationId="{92183EF9-51F4-164B-34E1-75563D773806}"/>
          </ac:spMkLst>
        </pc:spChg>
        <pc:spChg chg="mod">
          <ac:chgData name="Yoel Kortick" userId="167978f5-7f40-4909-85d5-d4149554ad4e" providerId="ADAL" clId="{EBA40294-DE59-413C-9907-7D0EDB654974}" dt="2025-07-13T05:58:00.511" v="2"/>
          <ac:spMkLst>
            <pc:docMk/>
            <pc:sldMk cId="2958276789" sldId="678"/>
            <ac:spMk id="10" creationId="{4C5297D4-1A90-BA7E-1EA2-3486955EA032}"/>
          </ac:spMkLst>
        </pc:spChg>
      </pc:sldChg>
      <pc:sldChg chg="del">
        <pc:chgData name="Yoel Kortick" userId="167978f5-7f40-4909-85d5-d4149554ad4e" providerId="ADAL" clId="{EBA40294-DE59-413C-9907-7D0EDB654974}" dt="2025-07-13T06:00:52.766" v="20" actId="47"/>
        <pc:sldMkLst>
          <pc:docMk/>
          <pc:sldMk cId="356351807" sldId="711"/>
        </pc:sldMkLst>
      </pc:sldChg>
      <pc:sldChg chg="del">
        <pc:chgData name="Yoel Kortick" userId="167978f5-7f40-4909-85d5-d4149554ad4e" providerId="ADAL" clId="{EBA40294-DE59-413C-9907-7D0EDB654974}" dt="2025-07-13T06:00:55.526" v="21" actId="47"/>
        <pc:sldMkLst>
          <pc:docMk/>
          <pc:sldMk cId="2584945947" sldId="712"/>
        </pc:sldMkLst>
      </pc:sldChg>
      <pc:sldChg chg="addSp delSp modSp mod">
        <pc:chgData name="Yoel Kortick" userId="167978f5-7f40-4909-85d5-d4149554ad4e" providerId="ADAL" clId="{EBA40294-DE59-413C-9907-7D0EDB654974}" dt="2025-07-13T06:38:38.542" v="523" actId="208"/>
        <pc:sldMkLst>
          <pc:docMk/>
          <pc:sldMk cId="3594030821" sldId="713"/>
        </pc:sldMkLst>
        <pc:spChg chg="del">
          <ac:chgData name="Yoel Kortick" userId="167978f5-7f40-4909-85d5-d4149554ad4e" providerId="ADAL" clId="{EBA40294-DE59-413C-9907-7D0EDB654974}" dt="2025-07-13T06:11:03.498" v="213" actId="478"/>
          <ac:spMkLst>
            <pc:docMk/>
            <pc:sldMk cId="3594030821" sldId="713"/>
            <ac:spMk id="2" creationId="{47970124-7E36-8D79-AF51-99CF44580675}"/>
          </ac:spMkLst>
        </pc:spChg>
        <pc:spChg chg="add mod">
          <ac:chgData name="Yoel Kortick" userId="167978f5-7f40-4909-85d5-d4149554ad4e" providerId="ADAL" clId="{EBA40294-DE59-413C-9907-7D0EDB654974}" dt="2025-07-13T06:38:29.587" v="520" actId="1076"/>
          <ac:spMkLst>
            <pc:docMk/>
            <pc:sldMk cId="3594030821" sldId="713"/>
            <ac:spMk id="4" creationId="{BC46B7D1-0780-E226-6936-F793C4FFFA64}"/>
          </ac:spMkLst>
        </pc:spChg>
        <pc:spChg chg="add mod">
          <ac:chgData name="Yoel Kortick" userId="167978f5-7f40-4909-85d5-d4149554ad4e" providerId="ADAL" clId="{EBA40294-DE59-413C-9907-7D0EDB654974}" dt="2025-07-13T06:38:33.813" v="521" actId="1076"/>
          <ac:spMkLst>
            <pc:docMk/>
            <pc:sldMk cId="3594030821" sldId="713"/>
            <ac:spMk id="5" creationId="{EB933CE5-23BE-7C45-EB9E-8ABDDB96891C}"/>
          </ac:spMkLst>
        </pc:spChg>
        <pc:spChg chg="mod">
          <ac:chgData name="Yoel Kortick" userId="167978f5-7f40-4909-85d5-d4149554ad4e" providerId="ADAL" clId="{EBA40294-DE59-413C-9907-7D0EDB654974}" dt="2025-07-13T06:10:40.554" v="210" actId="1076"/>
          <ac:spMkLst>
            <pc:docMk/>
            <pc:sldMk cId="3594030821" sldId="713"/>
            <ac:spMk id="7" creationId="{8051FA2D-5472-ACE6-898A-452569C16F99}"/>
          </ac:spMkLst>
        </pc:spChg>
        <pc:spChg chg="mod">
          <ac:chgData name="Yoel Kortick" userId="167978f5-7f40-4909-85d5-d4149554ad4e" providerId="ADAL" clId="{EBA40294-DE59-413C-9907-7D0EDB654974}" dt="2025-07-13T06:10:36.260" v="208"/>
          <ac:spMkLst>
            <pc:docMk/>
            <pc:sldMk cId="3594030821" sldId="713"/>
            <ac:spMk id="8" creationId="{92183EF9-51F4-164B-34E1-75563D773806}"/>
          </ac:spMkLst>
        </pc:spChg>
        <pc:spChg chg="mod">
          <ac:chgData name="Yoel Kortick" userId="167978f5-7f40-4909-85d5-d4149554ad4e" providerId="ADAL" clId="{EBA40294-DE59-413C-9907-7D0EDB654974}" dt="2025-07-13T05:58:00.511" v="2"/>
          <ac:spMkLst>
            <pc:docMk/>
            <pc:sldMk cId="3594030821" sldId="713"/>
            <ac:spMk id="10" creationId="{4C5297D4-1A90-BA7E-1EA2-3486955EA032}"/>
          </ac:spMkLst>
        </pc:spChg>
        <pc:spChg chg="del">
          <ac:chgData name="Yoel Kortick" userId="167978f5-7f40-4909-85d5-d4149554ad4e" providerId="ADAL" clId="{EBA40294-DE59-413C-9907-7D0EDB654974}" dt="2025-07-13T06:11:02.303" v="212" actId="478"/>
          <ac:spMkLst>
            <pc:docMk/>
            <pc:sldMk cId="3594030821" sldId="713"/>
            <ac:spMk id="11" creationId="{03A57B16-6C7D-58D5-262E-B1A2C956BE88}"/>
          </ac:spMkLst>
        </pc:spChg>
        <pc:spChg chg="add mod">
          <ac:chgData name="Yoel Kortick" userId="167978f5-7f40-4909-85d5-d4149554ad4e" providerId="ADAL" clId="{EBA40294-DE59-413C-9907-7D0EDB654974}" dt="2025-07-13T06:38:35.938" v="522" actId="1076"/>
          <ac:spMkLst>
            <pc:docMk/>
            <pc:sldMk cId="3594030821" sldId="713"/>
            <ac:spMk id="12" creationId="{5392DB01-A958-7299-5FA3-924F2181D3F9}"/>
          </ac:spMkLst>
        </pc:spChg>
        <pc:spChg chg="del">
          <ac:chgData name="Yoel Kortick" userId="167978f5-7f40-4909-85d5-d4149554ad4e" providerId="ADAL" clId="{EBA40294-DE59-413C-9907-7D0EDB654974}" dt="2025-07-13T06:11:02.303" v="212" actId="478"/>
          <ac:spMkLst>
            <pc:docMk/>
            <pc:sldMk cId="3594030821" sldId="713"/>
            <ac:spMk id="13" creationId="{D2779656-4A84-D06E-A232-4517B0A680FA}"/>
          </ac:spMkLst>
        </pc:spChg>
        <pc:spChg chg="del">
          <ac:chgData name="Yoel Kortick" userId="167978f5-7f40-4909-85d5-d4149554ad4e" providerId="ADAL" clId="{EBA40294-DE59-413C-9907-7D0EDB654974}" dt="2025-07-13T06:11:02.303" v="212" actId="478"/>
          <ac:spMkLst>
            <pc:docMk/>
            <pc:sldMk cId="3594030821" sldId="713"/>
            <ac:spMk id="14" creationId="{B3654162-4B82-10AB-2D4A-16FB399748FB}"/>
          </ac:spMkLst>
        </pc:spChg>
        <pc:picChg chg="add del mod">
          <ac:chgData name="Yoel Kortick" userId="167978f5-7f40-4909-85d5-d4149554ad4e" providerId="ADAL" clId="{EBA40294-DE59-413C-9907-7D0EDB654974}" dt="2025-07-13T06:38:05.659" v="498" actId="478"/>
          <ac:picMkLst>
            <pc:docMk/>
            <pc:sldMk cId="3594030821" sldId="713"/>
            <ac:picMk id="3" creationId="{7B4AFB40-4C4B-3B83-BF71-C1D0F3354EEC}"/>
          </ac:picMkLst>
        </pc:picChg>
        <pc:picChg chg="del">
          <ac:chgData name="Yoel Kortick" userId="167978f5-7f40-4909-85d5-d4149554ad4e" providerId="ADAL" clId="{EBA40294-DE59-413C-9907-7D0EDB654974}" dt="2025-07-13T06:11:00.148" v="211" actId="478"/>
          <ac:picMkLst>
            <pc:docMk/>
            <pc:sldMk cId="3594030821" sldId="713"/>
            <ac:picMk id="6" creationId="{9CC0234B-CE9F-5E7C-EC86-4D3BEAF16E67}"/>
          </ac:picMkLst>
        </pc:picChg>
        <pc:picChg chg="add mod ord">
          <ac:chgData name="Yoel Kortick" userId="167978f5-7f40-4909-85d5-d4149554ad4e" providerId="ADAL" clId="{EBA40294-DE59-413C-9907-7D0EDB654974}" dt="2025-07-13T06:38:38.542" v="523" actId="208"/>
          <ac:picMkLst>
            <pc:docMk/>
            <pc:sldMk cId="3594030821" sldId="713"/>
            <ac:picMk id="16" creationId="{8C41FA24-246E-A75E-6699-AA2E66F74399}"/>
          </ac:picMkLst>
        </pc:picChg>
      </pc:sldChg>
      <pc:sldChg chg="del">
        <pc:chgData name="Yoel Kortick" userId="167978f5-7f40-4909-85d5-d4149554ad4e" providerId="ADAL" clId="{EBA40294-DE59-413C-9907-7D0EDB654974}" dt="2025-07-13T06:00:52.046" v="19" actId="47"/>
        <pc:sldMkLst>
          <pc:docMk/>
          <pc:sldMk cId="2090970402" sldId="718"/>
        </pc:sldMkLst>
      </pc:sldChg>
      <pc:sldChg chg="addSp delSp modSp mod">
        <pc:chgData name="Yoel Kortick" userId="167978f5-7f40-4909-85d5-d4149554ad4e" providerId="ADAL" clId="{EBA40294-DE59-413C-9907-7D0EDB654974}" dt="2025-07-13T14:07:11.591" v="2438" actId="1038"/>
        <pc:sldMkLst>
          <pc:docMk/>
          <pc:sldMk cId="2698771425" sldId="721"/>
        </pc:sldMkLst>
        <pc:spChg chg="mod">
          <ac:chgData name="Yoel Kortick" userId="167978f5-7f40-4909-85d5-d4149554ad4e" providerId="ADAL" clId="{EBA40294-DE59-413C-9907-7D0EDB654974}" dt="2025-07-13T14:07:11.591" v="2438" actId="1038"/>
          <ac:spMkLst>
            <pc:docMk/>
            <pc:sldMk cId="2698771425" sldId="721"/>
            <ac:spMk id="4" creationId="{F8F8CD9E-39BD-AE5B-29D6-8824ABA4DC38}"/>
          </ac:spMkLst>
        </pc:spChg>
        <pc:spChg chg="mod">
          <ac:chgData name="Yoel Kortick" userId="167978f5-7f40-4909-85d5-d4149554ad4e" providerId="ADAL" clId="{EBA40294-DE59-413C-9907-7D0EDB654974}" dt="2025-07-13T14:07:00.341" v="2434" actId="1038"/>
          <ac:spMkLst>
            <pc:docMk/>
            <pc:sldMk cId="2698771425" sldId="721"/>
            <ac:spMk id="6" creationId="{3FBCF110-0BF7-947E-F939-76646F438888}"/>
          </ac:spMkLst>
        </pc:spChg>
        <pc:spChg chg="mod">
          <ac:chgData name="Yoel Kortick" userId="167978f5-7f40-4909-85d5-d4149554ad4e" providerId="ADAL" clId="{EBA40294-DE59-413C-9907-7D0EDB654974}" dt="2025-07-13T14:05:33.833" v="2404" actId="20577"/>
          <ac:spMkLst>
            <pc:docMk/>
            <pc:sldMk cId="2698771425" sldId="721"/>
            <ac:spMk id="8" creationId="{92183EF9-51F4-164B-34E1-75563D773806}"/>
          </ac:spMkLst>
        </pc:spChg>
        <pc:spChg chg="mod">
          <ac:chgData name="Yoel Kortick" userId="167978f5-7f40-4909-85d5-d4149554ad4e" providerId="ADAL" clId="{EBA40294-DE59-413C-9907-7D0EDB654974}" dt="2025-07-13T05:59:29.845" v="6"/>
          <ac:spMkLst>
            <pc:docMk/>
            <pc:sldMk cId="2698771425" sldId="721"/>
            <ac:spMk id="10" creationId="{4C5297D4-1A90-BA7E-1EA2-3486955EA032}"/>
          </ac:spMkLst>
        </pc:spChg>
        <pc:spChg chg="del">
          <ac:chgData name="Yoel Kortick" userId="167978f5-7f40-4909-85d5-d4149554ad4e" providerId="ADAL" clId="{EBA40294-DE59-413C-9907-7D0EDB654974}" dt="2025-07-13T14:06:37.104" v="2405" actId="478"/>
          <ac:spMkLst>
            <pc:docMk/>
            <pc:sldMk cId="2698771425" sldId="721"/>
            <ac:spMk id="11" creationId="{CE9439F3-4D6D-5980-EF83-797B89253999}"/>
          </ac:spMkLst>
        </pc:spChg>
        <pc:spChg chg="del">
          <ac:chgData name="Yoel Kortick" userId="167978f5-7f40-4909-85d5-d4149554ad4e" providerId="ADAL" clId="{EBA40294-DE59-413C-9907-7D0EDB654974}" dt="2025-07-13T14:06:38.739" v="2406" actId="478"/>
          <ac:spMkLst>
            <pc:docMk/>
            <pc:sldMk cId="2698771425" sldId="721"/>
            <ac:spMk id="12" creationId="{A56AAC66-4FE9-0BD6-E98A-B009FF3CD5B3}"/>
          </ac:spMkLst>
        </pc:spChg>
        <pc:picChg chg="del">
          <ac:chgData name="Yoel Kortick" userId="167978f5-7f40-4909-85d5-d4149554ad4e" providerId="ADAL" clId="{EBA40294-DE59-413C-9907-7D0EDB654974}" dt="2025-07-13T14:05:22.980" v="2391" actId="478"/>
          <ac:picMkLst>
            <pc:docMk/>
            <pc:sldMk cId="2698771425" sldId="721"/>
            <ac:picMk id="3" creationId="{2B38C0A0-5C8A-6142-4651-88FEEC505800}"/>
          </ac:picMkLst>
        </pc:picChg>
        <pc:picChg chg="add mod ord">
          <ac:chgData name="Yoel Kortick" userId="167978f5-7f40-4909-85d5-d4149554ad4e" providerId="ADAL" clId="{EBA40294-DE59-413C-9907-7D0EDB654974}" dt="2025-07-13T14:07:02.996" v="2435" actId="167"/>
          <ac:picMkLst>
            <pc:docMk/>
            <pc:sldMk cId="2698771425" sldId="721"/>
            <ac:picMk id="5" creationId="{858EBD7B-6627-6D9D-B779-AFB8C037D623}"/>
          </ac:picMkLst>
        </pc:picChg>
      </pc:sldChg>
      <pc:sldChg chg="delSp modSp mod">
        <pc:chgData name="Yoel Kortick" userId="167978f5-7f40-4909-85d5-d4149554ad4e" providerId="ADAL" clId="{EBA40294-DE59-413C-9907-7D0EDB654974}" dt="2025-07-13T14:25:51.162" v="2815" actId="6549"/>
        <pc:sldMkLst>
          <pc:docMk/>
          <pc:sldMk cId="2494344989" sldId="723"/>
        </pc:sldMkLst>
        <pc:spChg chg="del">
          <ac:chgData name="Yoel Kortick" userId="167978f5-7f40-4909-85d5-d4149554ad4e" providerId="ADAL" clId="{EBA40294-DE59-413C-9907-7D0EDB654974}" dt="2025-07-13T14:04:58.283" v="2387" actId="478"/>
          <ac:spMkLst>
            <pc:docMk/>
            <pc:sldMk cId="2494344989" sldId="723"/>
            <ac:spMk id="4" creationId="{4C4E4C0B-0615-01A4-4806-529598F00A83}"/>
          </ac:spMkLst>
        </pc:spChg>
        <pc:spChg chg="mod">
          <ac:chgData name="Yoel Kortick" userId="167978f5-7f40-4909-85d5-d4149554ad4e" providerId="ADAL" clId="{EBA40294-DE59-413C-9907-7D0EDB654974}" dt="2025-07-13T14:25:51.162" v="2815" actId="6549"/>
          <ac:spMkLst>
            <pc:docMk/>
            <pc:sldMk cId="2494344989" sldId="723"/>
            <ac:spMk id="8" creationId="{92183EF9-51F4-164B-34E1-75563D773806}"/>
          </ac:spMkLst>
        </pc:spChg>
        <pc:spChg chg="mod">
          <ac:chgData name="Yoel Kortick" userId="167978f5-7f40-4909-85d5-d4149554ad4e" providerId="ADAL" clId="{EBA40294-DE59-413C-9907-7D0EDB654974}" dt="2025-07-13T05:59:29.845" v="6"/>
          <ac:spMkLst>
            <pc:docMk/>
            <pc:sldMk cId="2494344989" sldId="723"/>
            <ac:spMk id="10" creationId="{4C5297D4-1A90-BA7E-1EA2-3486955EA032}"/>
          </ac:spMkLst>
        </pc:spChg>
        <pc:picChg chg="del">
          <ac:chgData name="Yoel Kortick" userId="167978f5-7f40-4909-85d5-d4149554ad4e" providerId="ADAL" clId="{EBA40294-DE59-413C-9907-7D0EDB654974}" dt="2025-07-13T14:04:56.620" v="2386" actId="478"/>
          <ac:picMkLst>
            <pc:docMk/>
            <pc:sldMk cId="2494344989" sldId="723"/>
            <ac:picMk id="3" creationId="{70BD419D-3798-752A-FF17-D16A1F65FF7C}"/>
          </ac:picMkLst>
        </pc:picChg>
      </pc:sldChg>
      <pc:sldChg chg="modSp mod">
        <pc:chgData name="Yoel Kortick" userId="167978f5-7f40-4909-85d5-d4149554ad4e" providerId="ADAL" clId="{EBA40294-DE59-413C-9907-7D0EDB654974}" dt="2025-07-13T06:03:46.091" v="29" actId="20577"/>
        <pc:sldMkLst>
          <pc:docMk/>
          <pc:sldMk cId="716725920" sldId="729"/>
        </pc:sldMkLst>
        <pc:spChg chg="mod">
          <ac:chgData name="Yoel Kortick" userId="167978f5-7f40-4909-85d5-d4149554ad4e" providerId="ADAL" clId="{EBA40294-DE59-413C-9907-7D0EDB654974}" dt="2025-07-13T06:03:46.091" v="29" actId="20577"/>
          <ac:spMkLst>
            <pc:docMk/>
            <pc:sldMk cId="716725920" sldId="729"/>
            <ac:spMk id="8" creationId="{1BD516CB-8457-F99D-9C28-7A4726A05BAC}"/>
          </ac:spMkLst>
        </pc:spChg>
        <pc:spChg chg="mod">
          <ac:chgData name="Yoel Kortick" userId="167978f5-7f40-4909-85d5-d4149554ad4e" providerId="ADAL" clId="{EBA40294-DE59-413C-9907-7D0EDB654974}" dt="2025-07-13T05:57:43.007" v="1"/>
          <ac:spMkLst>
            <pc:docMk/>
            <pc:sldMk cId="716725920" sldId="729"/>
            <ac:spMk id="10" creationId="{EE9E84A0-F493-F2F1-340E-1EA3CD31ABAB}"/>
          </ac:spMkLst>
        </pc:spChg>
      </pc:sldChg>
      <pc:sldChg chg="modSp mod">
        <pc:chgData name="Yoel Kortick" userId="167978f5-7f40-4909-85d5-d4149554ad4e" providerId="ADAL" clId="{EBA40294-DE59-413C-9907-7D0EDB654974}" dt="2025-07-13T14:27:21.799" v="2868"/>
        <pc:sldMkLst>
          <pc:docMk/>
          <pc:sldMk cId="591099330" sldId="732"/>
        </pc:sldMkLst>
        <pc:spChg chg="mod">
          <ac:chgData name="Yoel Kortick" userId="167978f5-7f40-4909-85d5-d4149554ad4e" providerId="ADAL" clId="{EBA40294-DE59-413C-9907-7D0EDB654974}" dt="2025-07-13T14:27:21.799" v="2868"/>
          <ac:spMkLst>
            <pc:docMk/>
            <pc:sldMk cId="591099330" sldId="732"/>
            <ac:spMk id="8" creationId="{1379AFA0-19CE-4358-FBF2-81E80BE1FE89}"/>
          </ac:spMkLst>
        </pc:spChg>
        <pc:spChg chg="mod">
          <ac:chgData name="Yoel Kortick" userId="167978f5-7f40-4909-85d5-d4149554ad4e" providerId="ADAL" clId="{EBA40294-DE59-413C-9907-7D0EDB654974}" dt="2025-07-13T13:10:07.248" v="1481"/>
          <ac:spMkLst>
            <pc:docMk/>
            <pc:sldMk cId="591099330" sldId="732"/>
            <ac:spMk id="10" creationId="{817478DF-FECC-50FE-DCAB-D09FA02E7D89}"/>
          </ac:spMkLst>
        </pc:spChg>
      </pc:sldChg>
      <pc:sldChg chg="addSp delSp modSp mod">
        <pc:chgData name="Yoel Kortick" userId="167978f5-7f40-4909-85d5-d4149554ad4e" providerId="ADAL" clId="{EBA40294-DE59-413C-9907-7D0EDB654974}" dt="2025-07-13T13:15:50.596" v="1557" actId="478"/>
        <pc:sldMkLst>
          <pc:docMk/>
          <pc:sldMk cId="3632410376" sldId="733"/>
        </pc:sldMkLst>
        <pc:spChg chg="add mod">
          <ac:chgData name="Yoel Kortick" userId="167978f5-7f40-4909-85d5-d4149554ad4e" providerId="ADAL" clId="{EBA40294-DE59-413C-9907-7D0EDB654974}" dt="2025-07-13T13:15:30.968" v="1547" actId="1035"/>
          <ac:spMkLst>
            <pc:docMk/>
            <pc:sldMk cId="3632410376" sldId="733"/>
            <ac:spMk id="5" creationId="{9123ABE3-B1D5-9249-792B-D514B297FC95}"/>
          </ac:spMkLst>
        </pc:spChg>
        <pc:spChg chg="mod">
          <ac:chgData name="Yoel Kortick" userId="167978f5-7f40-4909-85d5-d4149554ad4e" providerId="ADAL" clId="{EBA40294-DE59-413C-9907-7D0EDB654974}" dt="2025-07-13T13:15:48.483" v="1556"/>
          <ac:spMkLst>
            <pc:docMk/>
            <pc:sldMk cId="3632410376" sldId="733"/>
            <ac:spMk id="8" creationId="{F19A4D2C-44F0-21DF-D13A-09423A51020F}"/>
          </ac:spMkLst>
        </pc:spChg>
        <pc:spChg chg="mod">
          <ac:chgData name="Yoel Kortick" userId="167978f5-7f40-4909-85d5-d4149554ad4e" providerId="ADAL" clId="{EBA40294-DE59-413C-9907-7D0EDB654974}" dt="2025-07-13T13:10:07.248" v="1481"/>
          <ac:spMkLst>
            <pc:docMk/>
            <pc:sldMk cId="3632410376" sldId="733"/>
            <ac:spMk id="10" creationId="{FE700DB1-52CC-A545-B3AA-7F69D74378DC}"/>
          </ac:spMkLst>
        </pc:spChg>
        <pc:spChg chg="del">
          <ac:chgData name="Yoel Kortick" userId="167978f5-7f40-4909-85d5-d4149554ad4e" providerId="ADAL" clId="{EBA40294-DE59-413C-9907-7D0EDB654974}" dt="2025-07-13T13:15:50.596" v="1557" actId="478"/>
          <ac:spMkLst>
            <pc:docMk/>
            <pc:sldMk cId="3632410376" sldId="733"/>
            <ac:spMk id="13" creationId="{D8E94D65-3F9E-C5A5-ED7F-8859A560C75A}"/>
          </ac:spMkLst>
        </pc:spChg>
        <pc:spChg chg="mod">
          <ac:chgData name="Yoel Kortick" userId="167978f5-7f40-4909-85d5-d4149554ad4e" providerId="ADAL" clId="{EBA40294-DE59-413C-9907-7D0EDB654974}" dt="2025-07-13T13:15:38.844" v="1555" actId="1038"/>
          <ac:spMkLst>
            <pc:docMk/>
            <pc:sldMk cId="3632410376" sldId="733"/>
            <ac:spMk id="14" creationId="{516FEA3A-CF7B-B2F8-1BF9-255A8B636968}"/>
          </ac:spMkLst>
        </pc:spChg>
        <pc:spChg chg="del">
          <ac:chgData name="Yoel Kortick" userId="167978f5-7f40-4909-85d5-d4149554ad4e" providerId="ADAL" clId="{EBA40294-DE59-413C-9907-7D0EDB654974}" dt="2025-07-13T13:14:59.079" v="1521" actId="478"/>
          <ac:spMkLst>
            <pc:docMk/>
            <pc:sldMk cId="3632410376" sldId="733"/>
            <ac:spMk id="15" creationId="{099D1A80-9768-466F-6473-9C4B1034B5CF}"/>
          </ac:spMkLst>
        </pc:spChg>
        <pc:spChg chg="del">
          <ac:chgData name="Yoel Kortick" userId="167978f5-7f40-4909-85d5-d4149554ad4e" providerId="ADAL" clId="{EBA40294-DE59-413C-9907-7D0EDB654974}" dt="2025-07-13T13:14:57.532" v="1520" actId="478"/>
          <ac:spMkLst>
            <pc:docMk/>
            <pc:sldMk cId="3632410376" sldId="733"/>
            <ac:spMk id="17" creationId="{2F07B2A8-195C-B135-DBF0-CA3542C3DFB9}"/>
          </ac:spMkLst>
        </pc:spChg>
        <pc:picChg chg="del">
          <ac:chgData name="Yoel Kortick" userId="167978f5-7f40-4909-85d5-d4149554ad4e" providerId="ADAL" clId="{EBA40294-DE59-413C-9907-7D0EDB654974}" dt="2025-07-13T13:11:22.658" v="1518" actId="478"/>
          <ac:picMkLst>
            <pc:docMk/>
            <pc:sldMk cId="3632410376" sldId="733"/>
            <ac:picMk id="3" creationId="{3F295AFB-0FB6-586C-C711-C9CA24B7C3FF}"/>
          </ac:picMkLst>
        </pc:picChg>
        <pc:picChg chg="add mod ord">
          <ac:chgData name="Yoel Kortick" userId="167978f5-7f40-4909-85d5-d4149554ad4e" providerId="ADAL" clId="{EBA40294-DE59-413C-9907-7D0EDB654974}" dt="2025-07-13T13:15:34.890" v="1549" actId="208"/>
          <ac:picMkLst>
            <pc:docMk/>
            <pc:sldMk cId="3632410376" sldId="733"/>
            <ac:picMk id="4" creationId="{42B9F673-8E18-2456-2F3E-BE6D9AD647BF}"/>
          </ac:picMkLst>
        </pc:picChg>
        <pc:cxnChg chg="del">
          <ac:chgData name="Yoel Kortick" userId="167978f5-7f40-4909-85d5-d4149554ad4e" providerId="ADAL" clId="{EBA40294-DE59-413C-9907-7D0EDB654974}" dt="2025-07-13T13:14:59.926" v="1522" actId="478"/>
          <ac:cxnSpMkLst>
            <pc:docMk/>
            <pc:sldMk cId="3632410376" sldId="733"/>
            <ac:cxnSpMk id="16" creationId="{3834358B-97AD-3A69-F3BA-43EFA92598DF}"/>
          </ac:cxnSpMkLst>
        </pc:cxnChg>
        <pc:cxnChg chg="del">
          <ac:chgData name="Yoel Kortick" userId="167978f5-7f40-4909-85d5-d4149554ad4e" providerId="ADAL" clId="{EBA40294-DE59-413C-9907-7D0EDB654974}" dt="2025-07-13T13:14:55.814" v="1519" actId="478"/>
          <ac:cxnSpMkLst>
            <pc:docMk/>
            <pc:sldMk cId="3632410376" sldId="733"/>
            <ac:cxnSpMk id="18" creationId="{11FD7FD0-3F2D-D3BF-3F43-95370E32F8CB}"/>
          </ac:cxnSpMkLst>
        </pc:cxnChg>
      </pc:sldChg>
      <pc:sldChg chg="delSp modSp mod">
        <pc:chgData name="Yoel Kortick" userId="167978f5-7f40-4909-85d5-d4149554ad4e" providerId="ADAL" clId="{EBA40294-DE59-413C-9907-7D0EDB654974}" dt="2025-07-13T13:18:16.793" v="1577" actId="14100"/>
        <pc:sldMkLst>
          <pc:docMk/>
          <pc:sldMk cId="2374676033" sldId="734"/>
        </pc:sldMkLst>
        <pc:spChg chg="del">
          <ac:chgData name="Yoel Kortick" userId="167978f5-7f40-4909-85d5-d4149554ad4e" providerId="ADAL" clId="{EBA40294-DE59-413C-9907-7D0EDB654974}" dt="2025-07-13T13:18:12.193" v="1575" actId="478"/>
          <ac:spMkLst>
            <pc:docMk/>
            <pc:sldMk cId="2374676033" sldId="734"/>
            <ac:spMk id="4" creationId="{9184427C-817B-7C01-2758-1F5067AC8AAE}"/>
          </ac:spMkLst>
        </pc:spChg>
        <pc:spChg chg="mod">
          <ac:chgData name="Yoel Kortick" userId="167978f5-7f40-4909-85d5-d4149554ad4e" providerId="ADAL" clId="{EBA40294-DE59-413C-9907-7D0EDB654974}" dt="2025-07-13T13:18:16.793" v="1577" actId="14100"/>
          <ac:spMkLst>
            <pc:docMk/>
            <pc:sldMk cId="2374676033" sldId="734"/>
            <ac:spMk id="8" creationId="{60698359-00E3-3E90-FC3F-5C475FECDAF6}"/>
          </ac:spMkLst>
        </pc:spChg>
        <pc:spChg chg="mod">
          <ac:chgData name="Yoel Kortick" userId="167978f5-7f40-4909-85d5-d4149554ad4e" providerId="ADAL" clId="{EBA40294-DE59-413C-9907-7D0EDB654974}" dt="2025-07-13T13:10:07.248" v="1481"/>
          <ac:spMkLst>
            <pc:docMk/>
            <pc:sldMk cId="2374676033" sldId="734"/>
            <ac:spMk id="10" creationId="{C20CE6A9-7E31-3594-DEE2-2A6495863142}"/>
          </ac:spMkLst>
        </pc:spChg>
        <pc:picChg chg="del">
          <ac:chgData name="Yoel Kortick" userId="167978f5-7f40-4909-85d5-d4149554ad4e" providerId="ADAL" clId="{EBA40294-DE59-413C-9907-7D0EDB654974}" dt="2025-07-13T13:18:10.998" v="1574" actId="478"/>
          <ac:picMkLst>
            <pc:docMk/>
            <pc:sldMk cId="2374676033" sldId="734"/>
            <ac:picMk id="5" creationId="{15DFA39F-C7F1-3EAA-7BA0-D2C1C4E7F860}"/>
          </ac:picMkLst>
        </pc:picChg>
      </pc:sldChg>
      <pc:sldChg chg="addSp delSp modSp mod">
        <pc:chgData name="Yoel Kortick" userId="167978f5-7f40-4909-85d5-d4149554ad4e" providerId="ADAL" clId="{EBA40294-DE59-413C-9907-7D0EDB654974}" dt="2025-07-13T13:25:20.238" v="1681" actId="1076"/>
        <pc:sldMkLst>
          <pc:docMk/>
          <pc:sldMk cId="3925278742" sldId="736"/>
        </pc:sldMkLst>
        <pc:spChg chg="del mod">
          <ac:chgData name="Yoel Kortick" userId="167978f5-7f40-4909-85d5-d4149554ad4e" providerId="ADAL" clId="{EBA40294-DE59-413C-9907-7D0EDB654974}" dt="2025-07-13T13:21:43.343" v="1619" actId="478"/>
          <ac:spMkLst>
            <pc:docMk/>
            <pc:sldMk cId="3925278742" sldId="736"/>
            <ac:spMk id="5" creationId="{D2AE2A3C-688E-9DFD-FFCC-CF5D42D377EC}"/>
          </ac:spMkLst>
        </pc:spChg>
        <pc:spChg chg="mod">
          <ac:chgData name="Yoel Kortick" userId="167978f5-7f40-4909-85d5-d4149554ad4e" providerId="ADAL" clId="{EBA40294-DE59-413C-9907-7D0EDB654974}" dt="2025-07-13T13:22:16.848" v="1653"/>
          <ac:spMkLst>
            <pc:docMk/>
            <pc:sldMk cId="3925278742" sldId="736"/>
            <ac:spMk id="6" creationId="{BACA3923-B0D3-6645-13EB-F10F1EA25C19}"/>
          </ac:spMkLst>
        </pc:spChg>
        <pc:spChg chg="mod">
          <ac:chgData name="Yoel Kortick" userId="167978f5-7f40-4909-85d5-d4149554ad4e" providerId="ADAL" clId="{EBA40294-DE59-413C-9907-7D0EDB654974}" dt="2025-07-13T13:22:33.321" v="1654"/>
          <ac:spMkLst>
            <pc:docMk/>
            <pc:sldMk cId="3925278742" sldId="736"/>
            <ac:spMk id="8" creationId="{5A2538B7-28D4-DDF1-6B78-C3C89AAB457E}"/>
          </ac:spMkLst>
        </pc:spChg>
        <pc:spChg chg="mod">
          <ac:chgData name="Yoel Kortick" userId="167978f5-7f40-4909-85d5-d4149554ad4e" providerId="ADAL" clId="{EBA40294-DE59-413C-9907-7D0EDB654974}" dt="2025-07-13T13:10:07.248" v="1481"/>
          <ac:spMkLst>
            <pc:docMk/>
            <pc:sldMk cId="3925278742" sldId="736"/>
            <ac:spMk id="10" creationId="{B7CBB2BA-93A1-8D2E-F826-95E4DA50F721}"/>
          </ac:spMkLst>
        </pc:spChg>
        <pc:picChg chg="del">
          <ac:chgData name="Yoel Kortick" userId="167978f5-7f40-4909-85d5-d4149554ad4e" providerId="ADAL" clId="{EBA40294-DE59-413C-9907-7D0EDB654974}" dt="2025-07-13T13:21:11.955" v="1578" actId="478"/>
          <ac:picMkLst>
            <pc:docMk/>
            <pc:sldMk cId="3925278742" sldId="736"/>
            <ac:picMk id="3" creationId="{B1801913-B762-100F-0EFB-D75A389E2E94}"/>
          </ac:picMkLst>
        </pc:picChg>
        <pc:picChg chg="add mod ord">
          <ac:chgData name="Yoel Kortick" userId="167978f5-7f40-4909-85d5-d4149554ad4e" providerId="ADAL" clId="{EBA40294-DE59-413C-9907-7D0EDB654974}" dt="2025-07-13T13:25:20.238" v="1681" actId="1076"/>
          <ac:picMkLst>
            <pc:docMk/>
            <pc:sldMk cId="3925278742" sldId="736"/>
            <ac:picMk id="4" creationId="{5BB837F1-519F-81E5-4848-8F4638ED812C}"/>
          </ac:picMkLst>
        </pc:picChg>
        <pc:picChg chg="del">
          <ac:chgData name="Yoel Kortick" userId="167978f5-7f40-4909-85d5-d4149554ad4e" providerId="ADAL" clId="{EBA40294-DE59-413C-9907-7D0EDB654974}" dt="2025-07-13T13:21:27.601" v="1611" actId="478"/>
          <ac:picMkLst>
            <pc:docMk/>
            <pc:sldMk cId="3925278742" sldId="736"/>
            <ac:picMk id="13" creationId="{9E50F229-6D91-773B-83EA-0B25C60AED02}"/>
          </ac:picMkLst>
        </pc:picChg>
        <pc:cxnChg chg="mod">
          <ac:chgData name="Yoel Kortick" userId="167978f5-7f40-4909-85d5-d4149554ad4e" providerId="ADAL" clId="{EBA40294-DE59-413C-9907-7D0EDB654974}" dt="2025-07-13T13:22:00.464" v="1651" actId="14100"/>
          <ac:cxnSpMkLst>
            <pc:docMk/>
            <pc:sldMk cId="3925278742" sldId="736"/>
            <ac:cxnSpMk id="11" creationId="{B4063D45-6277-7E5A-6F8A-DC7B50FA3C55}"/>
          </ac:cxnSpMkLst>
        </pc:cxnChg>
      </pc:sldChg>
      <pc:sldChg chg="modSp del">
        <pc:chgData name="Yoel Kortick" userId="167978f5-7f40-4909-85d5-d4149554ad4e" providerId="ADAL" clId="{EBA40294-DE59-413C-9907-7D0EDB654974}" dt="2025-07-13T13:30:25.477" v="1879" actId="47"/>
        <pc:sldMkLst>
          <pc:docMk/>
          <pc:sldMk cId="3965880344" sldId="737"/>
        </pc:sldMkLst>
        <pc:spChg chg="mod">
          <ac:chgData name="Yoel Kortick" userId="167978f5-7f40-4909-85d5-d4149554ad4e" providerId="ADAL" clId="{EBA40294-DE59-413C-9907-7D0EDB654974}" dt="2025-07-13T13:10:07.248" v="1481"/>
          <ac:spMkLst>
            <pc:docMk/>
            <pc:sldMk cId="3965880344" sldId="737"/>
            <ac:spMk id="10" creationId="{56B8C957-306C-9ED0-6771-A36ECEE2A441}"/>
          </ac:spMkLst>
        </pc:spChg>
      </pc:sldChg>
      <pc:sldChg chg="modSp del">
        <pc:chgData name="Yoel Kortick" userId="167978f5-7f40-4909-85d5-d4149554ad4e" providerId="ADAL" clId="{EBA40294-DE59-413C-9907-7D0EDB654974}" dt="2025-07-13T13:30:26.977" v="1880" actId="47"/>
        <pc:sldMkLst>
          <pc:docMk/>
          <pc:sldMk cId="223129772" sldId="738"/>
        </pc:sldMkLst>
        <pc:spChg chg="mod">
          <ac:chgData name="Yoel Kortick" userId="167978f5-7f40-4909-85d5-d4149554ad4e" providerId="ADAL" clId="{EBA40294-DE59-413C-9907-7D0EDB654974}" dt="2025-07-13T13:10:07.248" v="1481"/>
          <ac:spMkLst>
            <pc:docMk/>
            <pc:sldMk cId="223129772" sldId="738"/>
            <ac:spMk id="10" creationId="{84C38B30-07A4-7F11-CE49-0E7634E7E01D}"/>
          </ac:spMkLst>
        </pc:spChg>
      </pc:sldChg>
      <pc:sldChg chg="modSp del">
        <pc:chgData name="Yoel Kortick" userId="167978f5-7f40-4909-85d5-d4149554ad4e" providerId="ADAL" clId="{EBA40294-DE59-413C-9907-7D0EDB654974}" dt="2025-07-13T13:30:30.632" v="1881" actId="47"/>
        <pc:sldMkLst>
          <pc:docMk/>
          <pc:sldMk cId="3771958797" sldId="740"/>
        </pc:sldMkLst>
        <pc:spChg chg="mod">
          <ac:chgData name="Yoel Kortick" userId="167978f5-7f40-4909-85d5-d4149554ad4e" providerId="ADAL" clId="{EBA40294-DE59-413C-9907-7D0EDB654974}" dt="2025-07-13T13:10:07.248" v="1481"/>
          <ac:spMkLst>
            <pc:docMk/>
            <pc:sldMk cId="3771958797" sldId="740"/>
            <ac:spMk id="10" creationId="{51CF9E1E-4989-48D8-CC43-453DE468127C}"/>
          </ac:spMkLst>
        </pc:spChg>
      </pc:sldChg>
      <pc:sldChg chg="modSp">
        <pc:chgData name="Yoel Kortick" userId="167978f5-7f40-4909-85d5-d4149554ad4e" providerId="ADAL" clId="{EBA40294-DE59-413C-9907-7D0EDB654974}" dt="2025-07-13T13:40:03.824" v="1884"/>
        <pc:sldMkLst>
          <pc:docMk/>
          <pc:sldMk cId="2396377700" sldId="745"/>
        </pc:sldMkLst>
        <pc:spChg chg="mod">
          <ac:chgData name="Yoel Kortick" userId="167978f5-7f40-4909-85d5-d4149554ad4e" providerId="ADAL" clId="{EBA40294-DE59-413C-9907-7D0EDB654974}" dt="2025-07-13T13:40:03.824" v="1884"/>
          <ac:spMkLst>
            <pc:docMk/>
            <pc:sldMk cId="2396377700" sldId="745"/>
            <ac:spMk id="8" creationId="{5CD4DE44-3F1C-5693-45DC-D1162BCFC934}"/>
          </ac:spMkLst>
        </pc:spChg>
        <pc:spChg chg="mod">
          <ac:chgData name="Yoel Kortick" userId="167978f5-7f40-4909-85d5-d4149554ad4e" providerId="ADAL" clId="{EBA40294-DE59-413C-9907-7D0EDB654974}" dt="2025-07-13T05:59:02.295" v="5"/>
          <ac:spMkLst>
            <pc:docMk/>
            <pc:sldMk cId="2396377700" sldId="745"/>
            <ac:spMk id="10" creationId="{645F0660-C157-B86F-C6F9-CB9624762F37}"/>
          </ac:spMkLst>
        </pc:spChg>
      </pc:sldChg>
      <pc:sldChg chg="modSp del">
        <pc:chgData name="Yoel Kortick" userId="167978f5-7f40-4909-85d5-d4149554ad4e" providerId="ADAL" clId="{EBA40294-DE59-413C-9907-7D0EDB654974}" dt="2025-07-13T13:30:31.865" v="1882" actId="47"/>
        <pc:sldMkLst>
          <pc:docMk/>
          <pc:sldMk cId="556882186" sldId="781"/>
        </pc:sldMkLst>
        <pc:spChg chg="mod">
          <ac:chgData name="Yoel Kortick" userId="167978f5-7f40-4909-85d5-d4149554ad4e" providerId="ADAL" clId="{EBA40294-DE59-413C-9907-7D0EDB654974}" dt="2025-07-13T13:10:07.248" v="1481"/>
          <ac:spMkLst>
            <pc:docMk/>
            <pc:sldMk cId="556882186" sldId="781"/>
            <ac:spMk id="10" creationId="{CA4AC28E-2672-50DC-315B-81A8BE36DF5C}"/>
          </ac:spMkLst>
        </pc:spChg>
      </pc:sldChg>
      <pc:sldChg chg="addSp delSp modSp mod">
        <pc:chgData name="Yoel Kortick" userId="167978f5-7f40-4909-85d5-d4149554ad4e" providerId="ADAL" clId="{EBA40294-DE59-413C-9907-7D0EDB654974}" dt="2025-07-13T13:44:01.420" v="2036" actId="14100"/>
        <pc:sldMkLst>
          <pc:docMk/>
          <pc:sldMk cId="608885219" sldId="782"/>
        </pc:sldMkLst>
        <pc:spChg chg="add mod">
          <ac:chgData name="Yoel Kortick" userId="167978f5-7f40-4909-85d5-d4149554ad4e" providerId="ADAL" clId="{EBA40294-DE59-413C-9907-7D0EDB654974}" dt="2025-07-13T13:43:37.398" v="1998" actId="1582"/>
          <ac:spMkLst>
            <pc:docMk/>
            <pc:sldMk cId="608885219" sldId="782"/>
            <ac:spMk id="5" creationId="{6854B3CC-E08B-5E39-661C-F3F7B8DAA95B}"/>
          </ac:spMkLst>
        </pc:spChg>
        <pc:spChg chg="add mod">
          <ac:chgData name="Yoel Kortick" userId="167978f5-7f40-4909-85d5-d4149554ad4e" providerId="ADAL" clId="{EBA40294-DE59-413C-9907-7D0EDB654974}" dt="2025-07-13T13:43:37.398" v="1998" actId="1582"/>
          <ac:spMkLst>
            <pc:docMk/>
            <pc:sldMk cId="608885219" sldId="782"/>
            <ac:spMk id="6" creationId="{F4FD9759-E875-485B-DDE0-3E0B769DFEB3}"/>
          </ac:spMkLst>
        </pc:spChg>
        <pc:spChg chg="mod">
          <ac:chgData name="Yoel Kortick" userId="167978f5-7f40-4909-85d5-d4149554ad4e" providerId="ADAL" clId="{EBA40294-DE59-413C-9907-7D0EDB654974}" dt="2025-07-13T13:43:26.314" v="1997" actId="14100"/>
          <ac:spMkLst>
            <pc:docMk/>
            <pc:sldMk cId="608885219" sldId="782"/>
            <ac:spMk id="7" creationId="{939E8F1B-76FE-C955-06D6-D1391F4EC80E}"/>
          </ac:spMkLst>
        </pc:spChg>
        <pc:spChg chg="mod">
          <ac:chgData name="Yoel Kortick" userId="167978f5-7f40-4909-85d5-d4149554ad4e" providerId="ADAL" clId="{EBA40294-DE59-413C-9907-7D0EDB654974}" dt="2025-07-13T13:41:12.167" v="1890" actId="14100"/>
          <ac:spMkLst>
            <pc:docMk/>
            <pc:sldMk cId="608885219" sldId="782"/>
            <ac:spMk id="8" creationId="{1FAE37C3-16EF-4A06-C947-264AC691737B}"/>
          </ac:spMkLst>
        </pc:spChg>
        <pc:spChg chg="mod">
          <ac:chgData name="Yoel Kortick" userId="167978f5-7f40-4909-85d5-d4149554ad4e" providerId="ADAL" clId="{EBA40294-DE59-413C-9907-7D0EDB654974}" dt="2025-07-13T05:59:02.295" v="5"/>
          <ac:spMkLst>
            <pc:docMk/>
            <pc:sldMk cId="608885219" sldId="782"/>
            <ac:spMk id="10" creationId="{0ADE443E-B320-9C49-E732-1FFE854E3196}"/>
          </ac:spMkLst>
        </pc:spChg>
        <pc:spChg chg="add mod">
          <ac:chgData name="Yoel Kortick" userId="167978f5-7f40-4909-85d5-d4149554ad4e" providerId="ADAL" clId="{EBA40294-DE59-413C-9907-7D0EDB654974}" dt="2025-07-13T13:44:01.420" v="2036" actId="14100"/>
          <ac:spMkLst>
            <pc:docMk/>
            <pc:sldMk cId="608885219" sldId="782"/>
            <ac:spMk id="11" creationId="{CE3A58AE-2639-EF37-457E-DAF4C57DD8D1}"/>
          </ac:spMkLst>
        </pc:spChg>
        <pc:spChg chg="add mod">
          <ac:chgData name="Yoel Kortick" userId="167978f5-7f40-4909-85d5-d4149554ad4e" providerId="ADAL" clId="{EBA40294-DE59-413C-9907-7D0EDB654974}" dt="2025-07-13T13:43:37.398" v="1998" actId="1582"/>
          <ac:spMkLst>
            <pc:docMk/>
            <pc:sldMk cId="608885219" sldId="782"/>
            <ac:spMk id="12" creationId="{DA8B74B2-970F-3791-8B1B-7EDAF222E85F}"/>
          </ac:spMkLst>
        </pc:spChg>
        <pc:spChg chg="add mod">
          <ac:chgData name="Yoel Kortick" userId="167978f5-7f40-4909-85d5-d4149554ad4e" providerId="ADAL" clId="{EBA40294-DE59-413C-9907-7D0EDB654974}" dt="2025-07-13T13:43:56.480" v="2035" actId="1038"/>
          <ac:spMkLst>
            <pc:docMk/>
            <pc:sldMk cId="608885219" sldId="782"/>
            <ac:spMk id="13" creationId="{8711FC92-2FD6-990D-5D2C-335358B6AF03}"/>
          </ac:spMkLst>
        </pc:spChg>
        <pc:picChg chg="del">
          <ac:chgData name="Yoel Kortick" userId="167978f5-7f40-4909-85d5-d4149554ad4e" providerId="ADAL" clId="{EBA40294-DE59-413C-9907-7D0EDB654974}" dt="2025-07-13T13:40:19.581" v="1885" actId="478"/>
          <ac:picMkLst>
            <pc:docMk/>
            <pc:sldMk cId="608885219" sldId="782"/>
            <ac:picMk id="3" creationId="{3C014616-8897-A231-40CA-6D9936599A50}"/>
          </ac:picMkLst>
        </pc:picChg>
        <pc:picChg chg="add mod ord">
          <ac:chgData name="Yoel Kortick" userId="167978f5-7f40-4909-85d5-d4149554ad4e" providerId="ADAL" clId="{EBA40294-DE59-413C-9907-7D0EDB654974}" dt="2025-07-13T13:43:39.994" v="1999" actId="208"/>
          <ac:picMkLst>
            <pc:docMk/>
            <pc:sldMk cId="608885219" sldId="782"/>
            <ac:picMk id="4" creationId="{B16F6652-083A-B5E9-B799-5F8D01677C77}"/>
          </ac:picMkLst>
        </pc:picChg>
      </pc:sldChg>
      <pc:sldChg chg="addSp delSp modSp mod">
        <pc:chgData name="Yoel Kortick" userId="167978f5-7f40-4909-85d5-d4149554ad4e" providerId="ADAL" clId="{EBA40294-DE59-413C-9907-7D0EDB654974}" dt="2025-07-13T13:46:13.172" v="2049" actId="208"/>
        <pc:sldMkLst>
          <pc:docMk/>
          <pc:sldMk cId="1549726614" sldId="783"/>
        </pc:sldMkLst>
        <pc:spChg chg="mod">
          <ac:chgData name="Yoel Kortick" userId="167978f5-7f40-4909-85d5-d4149554ad4e" providerId="ADAL" clId="{EBA40294-DE59-413C-9907-7D0EDB654974}" dt="2025-07-13T13:46:10.489" v="2048" actId="1076"/>
          <ac:spMkLst>
            <pc:docMk/>
            <pc:sldMk cId="1549726614" sldId="783"/>
            <ac:spMk id="4" creationId="{D0DE0FB6-2705-F9DC-1B65-43857959EEC0}"/>
          </ac:spMkLst>
        </pc:spChg>
        <pc:spChg chg="mod">
          <ac:chgData name="Yoel Kortick" userId="167978f5-7f40-4909-85d5-d4149554ad4e" providerId="ADAL" clId="{EBA40294-DE59-413C-9907-7D0EDB654974}" dt="2025-07-13T13:44:38.052" v="2039" actId="14100"/>
          <ac:spMkLst>
            <pc:docMk/>
            <pc:sldMk cId="1549726614" sldId="783"/>
            <ac:spMk id="8" creationId="{986123BF-4E98-616F-5AEC-09A9E475C0FC}"/>
          </ac:spMkLst>
        </pc:spChg>
        <pc:spChg chg="mod">
          <ac:chgData name="Yoel Kortick" userId="167978f5-7f40-4909-85d5-d4149554ad4e" providerId="ADAL" clId="{EBA40294-DE59-413C-9907-7D0EDB654974}" dt="2025-07-13T05:59:02.295" v="5"/>
          <ac:spMkLst>
            <pc:docMk/>
            <pc:sldMk cId="1549726614" sldId="783"/>
            <ac:spMk id="10" creationId="{D48F4833-710B-6192-E5C1-49E9DB2DC03E}"/>
          </ac:spMkLst>
        </pc:spChg>
        <pc:picChg chg="del">
          <ac:chgData name="Yoel Kortick" userId="167978f5-7f40-4909-85d5-d4149554ad4e" providerId="ADAL" clId="{EBA40294-DE59-413C-9907-7D0EDB654974}" dt="2025-07-13T13:44:26.675" v="2037" actId="478"/>
          <ac:picMkLst>
            <pc:docMk/>
            <pc:sldMk cId="1549726614" sldId="783"/>
            <ac:picMk id="3" creationId="{BB4E9D79-16D3-46BD-7016-04B5D874B7A7}"/>
          </ac:picMkLst>
        </pc:picChg>
        <pc:picChg chg="add del mod ord">
          <ac:chgData name="Yoel Kortick" userId="167978f5-7f40-4909-85d5-d4149554ad4e" providerId="ADAL" clId="{EBA40294-DE59-413C-9907-7D0EDB654974}" dt="2025-07-13T13:46:04.627" v="2045" actId="478"/>
          <ac:picMkLst>
            <pc:docMk/>
            <pc:sldMk cId="1549726614" sldId="783"/>
            <ac:picMk id="5" creationId="{371D20B7-4E7B-4B04-DE03-049F9B1737AB}"/>
          </ac:picMkLst>
        </pc:picChg>
        <pc:picChg chg="add mod ord">
          <ac:chgData name="Yoel Kortick" userId="167978f5-7f40-4909-85d5-d4149554ad4e" providerId="ADAL" clId="{EBA40294-DE59-413C-9907-7D0EDB654974}" dt="2025-07-13T13:46:13.172" v="2049" actId="208"/>
          <ac:picMkLst>
            <pc:docMk/>
            <pc:sldMk cId="1549726614" sldId="783"/>
            <ac:picMk id="11" creationId="{02A07024-4D06-7C35-E254-919BF0AC4CB6}"/>
          </ac:picMkLst>
        </pc:picChg>
      </pc:sldChg>
      <pc:sldChg chg="addSp delSp modSp mod">
        <pc:chgData name="Yoel Kortick" userId="167978f5-7f40-4909-85d5-d4149554ad4e" providerId="ADAL" clId="{EBA40294-DE59-413C-9907-7D0EDB654974}" dt="2025-07-13T13:47:52.525" v="2065" actId="1582"/>
        <pc:sldMkLst>
          <pc:docMk/>
          <pc:sldMk cId="2517312030" sldId="786"/>
        </pc:sldMkLst>
        <pc:spChg chg="add mod">
          <ac:chgData name="Yoel Kortick" userId="167978f5-7f40-4909-85d5-d4149554ad4e" providerId="ADAL" clId="{EBA40294-DE59-413C-9907-7D0EDB654974}" dt="2025-07-13T13:47:39.122" v="2062" actId="1582"/>
          <ac:spMkLst>
            <pc:docMk/>
            <pc:sldMk cId="2517312030" sldId="786"/>
            <ac:spMk id="5" creationId="{28A16E69-4AB8-DCFD-5AE5-FB5497FA75A9}"/>
          </ac:spMkLst>
        </pc:spChg>
        <pc:spChg chg="add mod">
          <ac:chgData name="Yoel Kortick" userId="167978f5-7f40-4909-85d5-d4149554ad4e" providerId="ADAL" clId="{EBA40294-DE59-413C-9907-7D0EDB654974}" dt="2025-07-13T13:47:52.525" v="2065" actId="1582"/>
          <ac:spMkLst>
            <pc:docMk/>
            <pc:sldMk cId="2517312030" sldId="786"/>
            <ac:spMk id="6" creationId="{38E5AD8F-A4C2-65B8-B89C-820FC4B0197A}"/>
          </ac:spMkLst>
        </pc:spChg>
        <pc:spChg chg="mod">
          <ac:chgData name="Yoel Kortick" userId="167978f5-7f40-4909-85d5-d4149554ad4e" providerId="ADAL" clId="{EBA40294-DE59-413C-9907-7D0EDB654974}" dt="2025-07-13T13:46:30.537" v="2050"/>
          <ac:spMkLst>
            <pc:docMk/>
            <pc:sldMk cId="2517312030" sldId="786"/>
            <ac:spMk id="8" creationId="{6DF94599-20AE-5283-3387-728105664D13}"/>
          </ac:spMkLst>
        </pc:spChg>
        <pc:spChg chg="mod">
          <ac:chgData name="Yoel Kortick" userId="167978f5-7f40-4909-85d5-d4149554ad4e" providerId="ADAL" clId="{EBA40294-DE59-413C-9907-7D0EDB654974}" dt="2025-07-13T05:59:02.295" v="5"/>
          <ac:spMkLst>
            <pc:docMk/>
            <pc:sldMk cId="2517312030" sldId="786"/>
            <ac:spMk id="10" creationId="{117DF20F-6A34-09AC-D5D2-968829FA4E34}"/>
          </ac:spMkLst>
        </pc:spChg>
        <pc:spChg chg="add mod">
          <ac:chgData name="Yoel Kortick" userId="167978f5-7f40-4909-85d5-d4149554ad4e" providerId="ADAL" clId="{EBA40294-DE59-413C-9907-7D0EDB654974}" dt="2025-07-13T13:47:27.686" v="2059" actId="208"/>
          <ac:spMkLst>
            <pc:docMk/>
            <pc:sldMk cId="2517312030" sldId="786"/>
            <ac:spMk id="11" creationId="{0320F9B1-0973-4C61-C56B-70F39DBB9397}"/>
          </ac:spMkLst>
        </pc:spChg>
        <pc:picChg chg="add mod">
          <ac:chgData name="Yoel Kortick" userId="167978f5-7f40-4909-85d5-d4149554ad4e" providerId="ADAL" clId="{EBA40294-DE59-413C-9907-7D0EDB654974}" dt="2025-07-13T13:47:05.996" v="2055" actId="208"/>
          <ac:picMkLst>
            <pc:docMk/>
            <pc:sldMk cId="2517312030" sldId="786"/>
            <ac:picMk id="3" creationId="{0E5BC3CC-9895-AAC1-47BB-20C2FD5E32C1}"/>
          </ac:picMkLst>
        </pc:picChg>
        <pc:picChg chg="del">
          <ac:chgData name="Yoel Kortick" userId="167978f5-7f40-4909-85d5-d4149554ad4e" providerId="ADAL" clId="{EBA40294-DE59-413C-9907-7D0EDB654974}" dt="2025-07-13T13:46:58.755" v="2051" actId="478"/>
          <ac:picMkLst>
            <pc:docMk/>
            <pc:sldMk cId="2517312030" sldId="786"/>
            <ac:picMk id="4" creationId="{EC509734-9B06-B215-D7FF-636B38D5CE01}"/>
          </ac:picMkLst>
        </pc:picChg>
      </pc:sldChg>
      <pc:sldChg chg="addSp delSp modSp mod">
        <pc:chgData name="Yoel Kortick" userId="167978f5-7f40-4909-85d5-d4149554ad4e" providerId="ADAL" clId="{EBA40294-DE59-413C-9907-7D0EDB654974}" dt="2025-07-13T13:51:54.230" v="2148" actId="478"/>
        <pc:sldMkLst>
          <pc:docMk/>
          <pc:sldMk cId="76916586" sldId="787"/>
        </pc:sldMkLst>
        <pc:spChg chg="mod">
          <ac:chgData name="Yoel Kortick" userId="167978f5-7f40-4909-85d5-d4149554ad4e" providerId="ADAL" clId="{EBA40294-DE59-413C-9907-7D0EDB654974}" dt="2025-07-13T13:49:41.575" v="2085" actId="1035"/>
          <ac:spMkLst>
            <pc:docMk/>
            <pc:sldMk cId="76916586" sldId="787"/>
            <ac:spMk id="5" creationId="{49C97D3D-181C-B82F-20C1-6774F7F768E4}"/>
          </ac:spMkLst>
        </pc:spChg>
        <pc:spChg chg="add mod">
          <ac:chgData name="Yoel Kortick" userId="167978f5-7f40-4909-85d5-d4149554ad4e" providerId="ADAL" clId="{EBA40294-DE59-413C-9907-7D0EDB654974}" dt="2025-07-13T13:49:55.951" v="2136" actId="14100"/>
          <ac:spMkLst>
            <pc:docMk/>
            <pc:sldMk cId="76916586" sldId="787"/>
            <ac:spMk id="6" creationId="{79D2540B-0262-AD59-34C1-AFD8F9CCBE61}"/>
          </ac:spMkLst>
        </pc:spChg>
        <pc:spChg chg="mod">
          <ac:chgData name="Yoel Kortick" userId="167978f5-7f40-4909-85d5-d4149554ad4e" providerId="ADAL" clId="{EBA40294-DE59-413C-9907-7D0EDB654974}" dt="2025-07-13T13:48:14.560" v="2067"/>
          <ac:spMkLst>
            <pc:docMk/>
            <pc:sldMk cId="76916586" sldId="787"/>
            <ac:spMk id="8" creationId="{A47C666E-5938-E820-8781-437F6BEBF63A}"/>
          </ac:spMkLst>
        </pc:spChg>
        <pc:spChg chg="mod">
          <ac:chgData name="Yoel Kortick" userId="167978f5-7f40-4909-85d5-d4149554ad4e" providerId="ADAL" clId="{EBA40294-DE59-413C-9907-7D0EDB654974}" dt="2025-07-13T05:59:02.295" v="5"/>
          <ac:spMkLst>
            <pc:docMk/>
            <pc:sldMk cId="76916586" sldId="787"/>
            <ac:spMk id="10" creationId="{B2CAB7F4-35A1-F39D-864C-5D17E79B0AD2}"/>
          </ac:spMkLst>
        </pc:spChg>
        <pc:spChg chg="add mod">
          <ac:chgData name="Yoel Kortick" userId="167978f5-7f40-4909-85d5-d4149554ad4e" providerId="ADAL" clId="{EBA40294-DE59-413C-9907-7D0EDB654974}" dt="2025-07-13T13:51:33.661" v="2144" actId="14100"/>
          <ac:spMkLst>
            <pc:docMk/>
            <pc:sldMk cId="76916586" sldId="787"/>
            <ac:spMk id="14" creationId="{FDA9288A-37AD-88FC-F2D2-081193212472}"/>
          </ac:spMkLst>
        </pc:spChg>
        <pc:spChg chg="add mod">
          <ac:chgData name="Yoel Kortick" userId="167978f5-7f40-4909-85d5-d4149554ad4e" providerId="ADAL" clId="{EBA40294-DE59-413C-9907-7D0EDB654974}" dt="2025-07-13T13:51:50.099" v="2147" actId="14100"/>
          <ac:spMkLst>
            <pc:docMk/>
            <pc:sldMk cId="76916586" sldId="787"/>
            <ac:spMk id="15" creationId="{890FD0C1-C3D0-6D3D-AE6E-0CF8615A0C96}"/>
          </ac:spMkLst>
        </pc:spChg>
        <pc:picChg chg="del">
          <ac:chgData name="Yoel Kortick" userId="167978f5-7f40-4909-85d5-d4149554ad4e" providerId="ADAL" clId="{EBA40294-DE59-413C-9907-7D0EDB654974}" dt="2025-07-13T13:48:11.797" v="2066" actId="478"/>
          <ac:picMkLst>
            <pc:docMk/>
            <pc:sldMk cId="76916586" sldId="787"/>
            <ac:picMk id="3" creationId="{154146F0-5103-DA10-7A46-1427BF157151}"/>
          </ac:picMkLst>
        </pc:picChg>
        <pc:picChg chg="add mod ord">
          <ac:chgData name="Yoel Kortick" userId="167978f5-7f40-4909-85d5-d4149554ad4e" providerId="ADAL" clId="{EBA40294-DE59-413C-9907-7D0EDB654974}" dt="2025-07-13T13:50:01.093" v="2138" actId="208"/>
          <ac:picMkLst>
            <pc:docMk/>
            <pc:sldMk cId="76916586" sldId="787"/>
            <ac:picMk id="4" creationId="{764B07BF-7865-0E42-3550-A114DA00AA5F}"/>
          </ac:picMkLst>
        </pc:picChg>
        <pc:picChg chg="del">
          <ac:chgData name="Yoel Kortick" userId="167978f5-7f40-4909-85d5-d4149554ad4e" providerId="ADAL" clId="{EBA40294-DE59-413C-9907-7D0EDB654974}" dt="2025-07-13T13:51:54.230" v="2148" actId="478"/>
          <ac:picMkLst>
            <pc:docMk/>
            <pc:sldMk cId="76916586" sldId="787"/>
            <ac:picMk id="12" creationId="{18272D11-4919-96B6-3D69-2EAE625D9D57}"/>
          </ac:picMkLst>
        </pc:picChg>
        <pc:picChg chg="add mod">
          <ac:chgData name="Yoel Kortick" userId="167978f5-7f40-4909-85d5-d4149554ad4e" providerId="ADAL" clId="{EBA40294-DE59-413C-9907-7D0EDB654974}" dt="2025-07-13T13:51:25.999" v="2142" actId="208"/>
          <ac:picMkLst>
            <pc:docMk/>
            <pc:sldMk cId="76916586" sldId="787"/>
            <ac:picMk id="13" creationId="{3CF1EFCE-76E7-8E8F-2404-B28F25EBD4CA}"/>
          </ac:picMkLst>
        </pc:picChg>
      </pc:sldChg>
      <pc:sldChg chg="addSp delSp modSp mod">
        <pc:chgData name="Yoel Kortick" userId="167978f5-7f40-4909-85d5-d4149554ad4e" providerId="ADAL" clId="{EBA40294-DE59-413C-9907-7D0EDB654974}" dt="2025-07-13T14:27:11.407" v="2867"/>
        <pc:sldMkLst>
          <pc:docMk/>
          <pc:sldMk cId="982811814" sldId="788"/>
        </pc:sldMkLst>
        <pc:spChg chg="add mod">
          <ac:chgData name="Yoel Kortick" userId="167978f5-7f40-4909-85d5-d4149554ad4e" providerId="ADAL" clId="{EBA40294-DE59-413C-9907-7D0EDB654974}" dt="2025-07-13T13:56:48.869" v="2242" actId="1582"/>
          <ac:spMkLst>
            <pc:docMk/>
            <pc:sldMk cId="982811814" sldId="788"/>
            <ac:spMk id="5" creationId="{2F277B03-C005-D724-9E25-CD8EBA1EDA8E}"/>
          </ac:spMkLst>
        </pc:spChg>
        <pc:spChg chg="add mod">
          <ac:chgData name="Yoel Kortick" userId="167978f5-7f40-4909-85d5-d4149554ad4e" providerId="ADAL" clId="{EBA40294-DE59-413C-9907-7D0EDB654974}" dt="2025-07-13T13:56:48.869" v="2242" actId="1582"/>
          <ac:spMkLst>
            <pc:docMk/>
            <pc:sldMk cId="982811814" sldId="788"/>
            <ac:spMk id="6" creationId="{C5C76B11-97A3-17B9-42F9-9FC633500F28}"/>
          </ac:spMkLst>
        </pc:spChg>
        <pc:spChg chg="mod">
          <ac:chgData name="Yoel Kortick" userId="167978f5-7f40-4909-85d5-d4149554ad4e" providerId="ADAL" clId="{EBA40294-DE59-413C-9907-7D0EDB654974}" dt="2025-07-13T14:27:11.407" v="2867"/>
          <ac:spMkLst>
            <pc:docMk/>
            <pc:sldMk cId="982811814" sldId="788"/>
            <ac:spMk id="8" creationId="{64ADB8EE-D15E-C0AE-BE9F-7916FDCEFDE3}"/>
          </ac:spMkLst>
        </pc:spChg>
        <pc:spChg chg="mod">
          <ac:chgData name="Yoel Kortick" userId="167978f5-7f40-4909-85d5-d4149554ad4e" providerId="ADAL" clId="{EBA40294-DE59-413C-9907-7D0EDB654974}" dt="2025-07-13T05:59:02.295" v="5"/>
          <ac:spMkLst>
            <pc:docMk/>
            <pc:sldMk cId="982811814" sldId="788"/>
            <ac:spMk id="10" creationId="{A4ABE4BE-51B4-AC6F-BDC6-24DBAF05A7BE}"/>
          </ac:spMkLst>
        </pc:spChg>
        <pc:picChg chg="del">
          <ac:chgData name="Yoel Kortick" userId="167978f5-7f40-4909-85d5-d4149554ad4e" providerId="ADAL" clId="{EBA40294-DE59-413C-9907-7D0EDB654974}" dt="2025-07-13T13:55:44.515" v="2149" actId="478"/>
          <ac:picMkLst>
            <pc:docMk/>
            <pc:sldMk cId="982811814" sldId="788"/>
            <ac:picMk id="3" creationId="{143883E1-FDF4-34B5-95DE-9E598335D94C}"/>
          </ac:picMkLst>
        </pc:picChg>
        <pc:picChg chg="add mod">
          <ac:chgData name="Yoel Kortick" userId="167978f5-7f40-4909-85d5-d4149554ad4e" providerId="ADAL" clId="{EBA40294-DE59-413C-9907-7D0EDB654974}" dt="2025-07-13T13:55:51.935" v="2153" actId="208"/>
          <ac:picMkLst>
            <pc:docMk/>
            <pc:sldMk cId="982811814" sldId="788"/>
            <ac:picMk id="4" creationId="{AC46EAF3-743A-9485-50C9-8A682FCD08A8}"/>
          </ac:picMkLst>
        </pc:picChg>
      </pc:sldChg>
      <pc:sldChg chg="addSp delSp modSp mod">
        <pc:chgData name="Yoel Kortick" userId="167978f5-7f40-4909-85d5-d4149554ad4e" providerId="ADAL" clId="{EBA40294-DE59-413C-9907-7D0EDB654974}" dt="2025-07-13T14:00:41.005" v="2308" actId="14100"/>
        <pc:sldMkLst>
          <pc:docMk/>
          <pc:sldMk cId="2357073124" sldId="790"/>
        </pc:sldMkLst>
        <pc:spChg chg="mod">
          <ac:chgData name="Yoel Kortick" userId="167978f5-7f40-4909-85d5-d4149554ad4e" providerId="ADAL" clId="{EBA40294-DE59-413C-9907-7D0EDB654974}" dt="2025-07-13T13:58:24.207" v="2268" actId="14100"/>
          <ac:spMkLst>
            <pc:docMk/>
            <pc:sldMk cId="2357073124" sldId="790"/>
            <ac:spMk id="4" creationId="{92D35A20-EED9-DF77-4B9E-DBDC58162494}"/>
          </ac:spMkLst>
        </pc:spChg>
        <pc:spChg chg="add mod">
          <ac:chgData name="Yoel Kortick" userId="167978f5-7f40-4909-85d5-d4149554ad4e" providerId="ADAL" clId="{EBA40294-DE59-413C-9907-7D0EDB654974}" dt="2025-07-13T13:58:29.348" v="2270" actId="14100"/>
          <ac:spMkLst>
            <pc:docMk/>
            <pc:sldMk cId="2357073124" sldId="790"/>
            <ac:spMk id="6" creationId="{9AB814B2-E582-CA6A-E53E-035590784879}"/>
          </ac:spMkLst>
        </pc:spChg>
        <pc:spChg chg="mod">
          <ac:chgData name="Yoel Kortick" userId="167978f5-7f40-4909-85d5-d4149554ad4e" providerId="ADAL" clId="{EBA40294-DE59-413C-9907-7D0EDB654974}" dt="2025-07-13T14:00:41.005" v="2308" actId="14100"/>
          <ac:spMkLst>
            <pc:docMk/>
            <pc:sldMk cId="2357073124" sldId="790"/>
            <ac:spMk id="7" creationId="{A1DF2283-6914-0D4B-9268-395361CF2B22}"/>
          </ac:spMkLst>
        </pc:spChg>
        <pc:spChg chg="mod">
          <ac:chgData name="Yoel Kortick" userId="167978f5-7f40-4909-85d5-d4149554ad4e" providerId="ADAL" clId="{EBA40294-DE59-413C-9907-7D0EDB654974}" dt="2025-07-13T14:00:35.653" v="2307" actId="14100"/>
          <ac:spMkLst>
            <pc:docMk/>
            <pc:sldMk cId="2357073124" sldId="790"/>
            <ac:spMk id="8" creationId="{324FCDA8-D77D-6911-25AD-4AF11F75BF73}"/>
          </ac:spMkLst>
        </pc:spChg>
        <pc:spChg chg="mod">
          <ac:chgData name="Yoel Kortick" userId="167978f5-7f40-4909-85d5-d4149554ad4e" providerId="ADAL" clId="{EBA40294-DE59-413C-9907-7D0EDB654974}" dt="2025-07-13T05:59:02.295" v="5"/>
          <ac:spMkLst>
            <pc:docMk/>
            <pc:sldMk cId="2357073124" sldId="790"/>
            <ac:spMk id="10" creationId="{0BD6C82C-B043-D6A3-92F7-54C538C3397C}"/>
          </ac:spMkLst>
        </pc:spChg>
        <pc:spChg chg="add mod">
          <ac:chgData name="Yoel Kortick" userId="167978f5-7f40-4909-85d5-d4149554ad4e" providerId="ADAL" clId="{EBA40294-DE59-413C-9907-7D0EDB654974}" dt="2025-07-13T13:59:40.706" v="2302" actId="1038"/>
          <ac:spMkLst>
            <pc:docMk/>
            <pc:sldMk cId="2357073124" sldId="790"/>
            <ac:spMk id="13" creationId="{02AC991F-12F8-07CA-6CBA-54E43D5ED39E}"/>
          </ac:spMkLst>
        </pc:spChg>
        <pc:spChg chg="add mod">
          <ac:chgData name="Yoel Kortick" userId="167978f5-7f40-4909-85d5-d4149554ad4e" providerId="ADAL" clId="{EBA40294-DE59-413C-9907-7D0EDB654974}" dt="2025-07-13T13:59:46.134" v="2304" actId="14100"/>
          <ac:spMkLst>
            <pc:docMk/>
            <pc:sldMk cId="2357073124" sldId="790"/>
            <ac:spMk id="14" creationId="{D6FE1500-B057-0A88-AB5C-5E7B44F3628B}"/>
          </ac:spMkLst>
        </pc:spChg>
        <pc:picChg chg="del">
          <ac:chgData name="Yoel Kortick" userId="167978f5-7f40-4909-85d5-d4149554ad4e" providerId="ADAL" clId="{EBA40294-DE59-413C-9907-7D0EDB654974}" dt="2025-07-13T13:58:12.113" v="2263" actId="478"/>
          <ac:picMkLst>
            <pc:docMk/>
            <pc:sldMk cId="2357073124" sldId="790"/>
            <ac:picMk id="3" creationId="{02AD431A-6EED-1911-0779-3A05ACB053A4}"/>
          </ac:picMkLst>
        </pc:picChg>
        <pc:picChg chg="add mod ord">
          <ac:chgData name="Yoel Kortick" userId="167978f5-7f40-4909-85d5-d4149554ad4e" providerId="ADAL" clId="{EBA40294-DE59-413C-9907-7D0EDB654974}" dt="2025-07-13T13:58:31.278" v="2271" actId="167"/>
          <ac:picMkLst>
            <pc:docMk/>
            <pc:sldMk cId="2357073124" sldId="790"/>
            <ac:picMk id="5" creationId="{3C6E9867-0249-54D2-370E-03666501D7A2}"/>
          </ac:picMkLst>
        </pc:picChg>
        <pc:picChg chg="add mod">
          <ac:chgData name="Yoel Kortick" userId="167978f5-7f40-4909-85d5-d4149554ad4e" providerId="ADAL" clId="{EBA40294-DE59-413C-9907-7D0EDB654974}" dt="2025-07-13T13:59:48.370" v="2305" actId="208"/>
          <ac:picMkLst>
            <pc:docMk/>
            <pc:sldMk cId="2357073124" sldId="790"/>
            <ac:picMk id="12" creationId="{C4A07AFC-B09F-DE17-4903-FE4641B086BD}"/>
          </ac:picMkLst>
        </pc:picChg>
      </pc:sldChg>
      <pc:sldChg chg="addSp delSp modSp mod">
        <pc:chgData name="Yoel Kortick" userId="167978f5-7f40-4909-85d5-d4149554ad4e" providerId="ADAL" clId="{EBA40294-DE59-413C-9907-7D0EDB654974}" dt="2025-07-13T14:03:56.258" v="2383" actId="1035"/>
        <pc:sldMkLst>
          <pc:docMk/>
          <pc:sldMk cId="59962400" sldId="791"/>
        </pc:sldMkLst>
        <pc:spChg chg="mod">
          <ac:chgData name="Yoel Kortick" userId="167978f5-7f40-4909-85d5-d4149554ad4e" providerId="ADAL" clId="{EBA40294-DE59-413C-9907-7D0EDB654974}" dt="2025-07-13T14:02:45.930" v="2328" actId="1076"/>
          <ac:spMkLst>
            <pc:docMk/>
            <pc:sldMk cId="59962400" sldId="791"/>
            <ac:spMk id="4" creationId="{85BE1AB0-2006-97A1-0993-84EA381EA17B}"/>
          </ac:spMkLst>
        </pc:spChg>
        <pc:spChg chg="mod">
          <ac:chgData name="Yoel Kortick" userId="167978f5-7f40-4909-85d5-d4149554ad4e" providerId="ADAL" clId="{EBA40294-DE59-413C-9907-7D0EDB654974}" dt="2025-07-13T14:00:57.306" v="2309"/>
          <ac:spMkLst>
            <pc:docMk/>
            <pc:sldMk cId="59962400" sldId="791"/>
            <ac:spMk id="8" creationId="{88AE5C4E-0D16-724B-DEC2-E028534A89D0}"/>
          </ac:spMkLst>
        </pc:spChg>
        <pc:spChg chg="mod">
          <ac:chgData name="Yoel Kortick" userId="167978f5-7f40-4909-85d5-d4149554ad4e" providerId="ADAL" clId="{EBA40294-DE59-413C-9907-7D0EDB654974}" dt="2025-07-13T05:59:02.295" v="5"/>
          <ac:spMkLst>
            <pc:docMk/>
            <pc:sldMk cId="59962400" sldId="791"/>
            <ac:spMk id="10" creationId="{9500FB71-5B24-D322-73C3-BE4090FE09F6}"/>
          </ac:spMkLst>
        </pc:spChg>
        <pc:spChg chg="add mod">
          <ac:chgData name="Yoel Kortick" userId="167978f5-7f40-4909-85d5-d4149554ad4e" providerId="ADAL" clId="{EBA40294-DE59-413C-9907-7D0EDB654974}" dt="2025-07-13T14:03:56.258" v="2383" actId="1035"/>
          <ac:spMkLst>
            <pc:docMk/>
            <pc:sldMk cId="59962400" sldId="791"/>
            <ac:spMk id="14" creationId="{6107F002-1FE6-B6D8-D9C1-6ADF98BE2EC3}"/>
          </ac:spMkLst>
        </pc:spChg>
        <pc:picChg chg="add del mod">
          <ac:chgData name="Yoel Kortick" userId="167978f5-7f40-4909-85d5-d4149554ad4e" providerId="ADAL" clId="{EBA40294-DE59-413C-9907-7D0EDB654974}" dt="2025-07-13T14:02:33.673" v="2323" actId="478"/>
          <ac:picMkLst>
            <pc:docMk/>
            <pc:sldMk cId="59962400" sldId="791"/>
            <ac:picMk id="3" creationId="{A6C34928-C19A-FADC-D4A1-B9536F1D1445}"/>
          </ac:picMkLst>
        </pc:picChg>
        <pc:picChg chg="del">
          <ac:chgData name="Yoel Kortick" userId="167978f5-7f40-4909-85d5-d4149554ad4e" providerId="ADAL" clId="{EBA40294-DE59-413C-9907-7D0EDB654974}" dt="2025-07-13T14:01:59.063" v="2310" actId="478"/>
          <ac:picMkLst>
            <pc:docMk/>
            <pc:sldMk cId="59962400" sldId="791"/>
            <ac:picMk id="5" creationId="{E5294242-3C29-9372-CF5E-5D4F7DB9B9AC}"/>
          </ac:picMkLst>
        </pc:picChg>
        <pc:picChg chg="add mod ord">
          <ac:chgData name="Yoel Kortick" userId="167978f5-7f40-4909-85d5-d4149554ad4e" providerId="ADAL" clId="{EBA40294-DE59-413C-9907-7D0EDB654974}" dt="2025-07-13T14:02:48.260" v="2329" actId="208"/>
          <ac:picMkLst>
            <pc:docMk/>
            <pc:sldMk cId="59962400" sldId="791"/>
            <ac:picMk id="11" creationId="{5FA0BC08-2D44-C790-F3C2-D3CC5FE67E1E}"/>
          </ac:picMkLst>
        </pc:picChg>
        <pc:picChg chg="add mod">
          <ac:chgData name="Yoel Kortick" userId="167978f5-7f40-4909-85d5-d4149554ad4e" providerId="ADAL" clId="{EBA40294-DE59-413C-9907-7D0EDB654974}" dt="2025-07-13T14:03:48.352" v="2376" actId="14100"/>
          <ac:picMkLst>
            <pc:docMk/>
            <pc:sldMk cId="59962400" sldId="791"/>
            <ac:picMk id="13" creationId="{F51F8448-BA79-AB0A-9D7B-A3840A996C2B}"/>
          </ac:picMkLst>
        </pc:picChg>
      </pc:sldChg>
      <pc:sldChg chg="modSp">
        <pc:chgData name="Yoel Kortick" userId="167978f5-7f40-4909-85d5-d4149554ad4e" providerId="ADAL" clId="{EBA40294-DE59-413C-9907-7D0EDB654974}" dt="2025-07-13T05:57:10.733" v="0"/>
        <pc:sldMkLst>
          <pc:docMk/>
          <pc:sldMk cId="2936091595" sldId="2147480407"/>
        </pc:sldMkLst>
        <pc:spChg chg="mod">
          <ac:chgData name="Yoel Kortick" userId="167978f5-7f40-4909-85d5-d4149554ad4e" providerId="ADAL" clId="{EBA40294-DE59-413C-9907-7D0EDB654974}" dt="2025-07-13T05:57:10.733" v="0"/>
          <ac:spMkLst>
            <pc:docMk/>
            <pc:sldMk cId="2936091595" sldId="2147480407"/>
            <ac:spMk id="2" creationId="{00000000-0000-0000-0000-000000000000}"/>
          </ac:spMkLst>
        </pc:spChg>
      </pc:sldChg>
      <pc:sldChg chg="modSp">
        <pc:chgData name="Yoel Kortick" userId="167978f5-7f40-4909-85d5-d4149554ad4e" providerId="ADAL" clId="{EBA40294-DE59-413C-9907-7D0EDB654974}" dt="2025-07-13T13:10:07.248" v="1481"/>
        <pc:sldMkLst>
          <pc:docMk/>
          <pc:sldMk cId="2711077615" sldId="2147480430"/>
        </pc:sldMkLst>
        <pc:spChg chg="mod">
          <ac:chgData name="Yoel Kortick" userId="167978f5-7f40-4909-85d5-d4149554ad4e" providerId="ADAL" clId="{EBA40294-DE59-413C-9907-7D0EDB654974}" dt="2025-07-13T13:10:07.248" v="1481"/>
          <ac:spMkLst>
            <pc:docMk/>
            <pc:sldMk cId="2711077615" sldId="2147480430"/>
            <ac:spMk id="5" creationId="{00000000-0000-0000-0000-000000000000}"/>
          </ac:spMkLst>
        </pc:spChg>
      </pc:sldChg>
      <pc:sldChg chg="modSp">
        <pc:chgData name="Yoel Kortick" userId="167978f5-7f40-4909-85d5-d4149554ad4e" providerId="ADAL" clId="{EBA40294-DE59-413C-9907-7D0EDB654974}" dt="2025-07-13T05:57:43.007" v="1"/>
        <pc:sldMkLst>
          <pc:docMk/>
          <pc:sldMk cId="3215317713" sldId="2147480431"/>
        </pc:sldMkLst>
        <pc:spChg chg="mod">
          <ac:chgData name="Yoel Kortick" userId="167978f5-7f40-4909-85d5-d4149554ad4e" providerId="ADAL" clId="{EBA40294-DE59-413C-9907-7D0EDB654974}" dt="2025-07-13T05:57:43.007" v="1"/>
          <ac:spMkLst>
            <pc:docMk/>
            <pc:sldMk cId="3215317713" sldId="2147480431"/>
            <ac:spMk id="5" creationId="{AC821D1E-55D9-ED48-ABA7-12156B4F3037}"/>
          </ac:spMkLst>
        </pc:spChg>
      </pc:sldChg>
      <pc:sldChg chg="modSp mod">
        <pc:chgData name="Yoel Kortick" userId="167978f5-7f40-4909-85d5-d4149554ad4e" providerId="ADAL" clId="{EBA40294-DE59-413C-9907-7D0EDB654974}" dt="2025-07-13T06:09:35.724" v="205" actId="404"/>
        <pc:sldMkLst>
          <pc:docMk/>
          <pc:sldMk cId="1195457792" sldId="2147480432"/>
        </pc:sldMkLst>
        <pc:spChg chg="mod">
          <ac:chgData name="Yoel Kortick" userId="167978f5-7f40-4909-85d5-d4149554ad4e" providerId="ADAL" clId="{EBA40294-DE59-413C-9907-7D0EDB654974}" dt="2025-07-13T06:09:35.724" v="205" actId="404"/>
          <ac:spMkLst>
            <pc:docMk/>
            <pc:sldMk cId="1195457792" sldId="2147480432"/>
            <ac:spMk id="5" creationId="{AAD7CB18-C58B-BE08-DA4E-D7177B83588C}"/>
          </ac:spMkLst>
        </pc:spChg>
      </pc:sldChg>
      <pc:sldChg chg="modSp">
        <pc:chgData name="Yoel Kortick" userId="167978f5-7f40-4909-85d5-d4149554ad4e" providerId="ADAL" clId="{EBA40294-DE59-413C-9907-7D0EDB654974}" dt="2025-07-13T13:10:07.248" v="1481"/>
        <pc:sldMkLst>
          <pc:docMk/>
          <pc:sldMk cId="3101334533" sldId="2147480433"/>
        </pc:sldMkLst>
        <pc:spChg chg="mod">
          <ac:chgData name="Yoel Kortick" userId="167978f5-7f40-4909-85d5-d4149554ad4e" providerId="ADAL" clId="{EBA40294-DE59-413C-9907-7D0EDB654974}" dt="2025-07-13T13:10:07.248" v="1481"/>
          <ac:spMkLst>
            <pc:docMk/>
            <pc:sldMk cId="3101334533" sldId="2147480433"/>
            <ac:spMk id="5" creationId="{9B846F0D-B909-A456-29DB-C489EE4A1896}"/>
          </ac:spMkLst>
        </pc:spChg>
      </pc:sldChg>
      <pc:sldChg chg="modSp">
        <pc:chgData name="Yoel Kortick" userId="167978f5-7f40-4909-85d5-d4149554ad4e" providerId="ADAL" clId="{EBA40294-DE59-413C-9907-7D0EDB654974}" dt="2025-07-13T05:59:02.295" v="5"/>
        <pc:sldMkLst>
          <pc:docMk/>
          <pc:sldMk cId="4187908048" sldId="2147480434"/>
        </pc:sldMkLst>
        <pc:spChg chg="mod">
          <ac:chgData name="Yoel Kortick" userId="167978f5-7f40-4909-85d5-d4149554ad4e" providerId="ADAL" clId="{EBA40294-DE59-413C-9907-7D0EDB654974}" dt="2025-07-13T05:59:02.295" v="5"/>
          <ac:spMkLst>
            <pc:docMk/>
            <pc:sldMk cId="4187908048" sldId="2147480434"/>
            <ac:spMk id="5" creationId="{D82483CB-88D3-FB16-8B0B-8B907F6B50A9}"/>
          </ac:spMkLst>
        </pc:spChg>
      </pc:sldChg>
      <pc:sldChg chg="modSp">
        <pc:chgData name="Yoel Kortick" userId="167978f5-7f40-4909-85d5-d4149554ad4e" providerId="ADAL" clId="{EBA40294-DE59-413C-9907-7D0EDB654974}" dt="2025-07-13T05:59:29.845" v="6"/>
        <pc:sldMkLst>
          <pc:docMk/>
          <pc:sldMk cId="217493611" sldId="2147480435"/>
        </pc:sldMkLst>
        <pc:spChg chg="mod">
          <ac:chgData name="Yoel Kortick" userId="167978f5-7f40-4909-85d5-d4149554ad4e" providerId="ADAL" clId="{EBA40294-DE59-413C-9907-7D0EDB654974}" dt="2025-07-13T05:59:29.845" v="6"/>
          <ac:spMkLst>
            <pc:docMk/>
            <pc:sldMk cId="217493611" sldId="2147480435"/>
            <ac:spMk id="5" creationId="{30AC8BB2-32A0-0703-F5CA-0760AF79E4AC}"/>
          </ac:spMkLst>
        </pc:spChg>
      </pc:sldChg>
      <pc:sldChg chg="addSp delSp modSp mod">
        <pc:chgData name="Yoel Kortick" userId="167978f5-7f40-4909-85d5-d4149554ad4e" providerId="ADAL" clId="{EBA40294-DE59-413C-9907-7D0EDB654974}" dt="2025-07-13T06:19:36.486" v="287" actId="11529"/>
        <pc:sldMkLst>
          <pc:docMk/>
          <pc:sldMk cId="3570531047" sldId="2147480437"/>
        </pc:sldMkLst>
        <pc:spChg chg="del">
          <ac:chgData name="Yoel Kortick" userId="167978f5-7f40-4909-85d5-d4149554ad4e" providerId="ADAL" clId="{EBA40294-DE59-413C-9907-7D0EDB654974}" dt="2025-07-13T06:14:16.220" v="273" actId="478"/>
          <ac:spMkLst>
            <pc:docMk/>
            <pc:sldMk cId="3570531047" sldId="2147480437"/>
            <ac:spMk id="5" creationId="{259AEBDC-5812-F058-52F8-76F31BBEDEF6}"/>
          </ac:spMkLst>
        </pc:spChg>
        <pc:spChg chg="add">
          <ac:chgData name="Yoel Kortick" userId="167978f5-7f40-4909-85d5-d4149554ad4e" providerId="ADAL" clId="{EBA40294-DE59-413C-9907-7D0EDB654974}" dt="2025-07-13T06:18:47.907" v="279" actId="11529"/>
          <ac:spMkLst>
            <pc:docMk/>
            <pc:sldMk cId="3570531047" sldId="2147480437"/>
            <ac:spMk id="6" creationId="{A0EBC1DB-C3B9-C82B-DF14-18B11F235281}"/>
          </ac:spMkLst>
        </pc:spChg>
        <pc:spChg chg="mod">
          <ac:chgData name="Yoel Kortick" userId="167978f5-7f40-4909-85d5-d4149554ad4e" providerId="ADAL" clId="{EBA40294-DE59-413C-9907-7D0EDB654974}" dt="2025-07-13T06:14:12.187" v="270" actId="20577"/>
          <ac:spMkLst>
            <pc:docMk/>
            <pc:sldMk cId="3570531047" sldId="2147480437"/>
            <ac:spMk id="8" creationId="{E013C3B5-C246-4FF4-5A10-123D089F0C38}"/>
          </ac:spMkLst>
        </pc:spChg>
        <pc:spChg chg="mod">
          <ac:chgData name="Yoel Kortick" userId="167978f5-7f40-4909-85d5-d4149554ad4e" providerId="ADAL" clId="{EBA40294-DE59-413C-9907-7D0EDB654974}" dt="2025-07-13T05:58:00.511" v="2"/>
          <ac:spMkLst>
            <pc:docMk/>
            <pc:sldMk cId="3570531047" sldId="2147480437"/>
            <ac:spMk id="10" creationId="{87ED3246-5455-E86D-2D7E-04FF7921A269}"/>
          </ac:spMkLst>
        </pc:spChg>
        <pc:spChg chg="del">
          <ac:chgData name="Yoel Kortick" userId="167978f5-7f40-4909-85d5-d4149554ad4e" providerId="ADAL" clId="{EBA40294-DE59-413C-9907-7D0EDB654974}" dt="2025-07-13T06:14:15.490" v="272" actId="478"/>
          <ac:spMkLst>
            <pc:docMk/>
            <pc:sldMk cId="3570531047" sldId="2147480437"/>
            <ac:spMk id="11" creationId="{E8D57AAD-0352-4C25-71A3-49037B16611C}"/>
          </ac:spMkLst>
        </pc:spChg>
        <pc:spChg chg="del">
          <ac:chgData name="Yoel Kortick" userId="167978f5-7f40-4909-85d5-d4149554ad4e" providerId="ADAL" clId="{EBA40294-DE59-413C-9907-7D0EDB654974}" dt="2025-07-13T06:14:17.426" v="274" actId="478"/>
          <ac:spMkLst>
            <pc:docMk/>
            <pc:sldMk cId="3570531047" sldId="2147480437"/>
            <ac:spMk id="12" creationId="{283CA02A-3591-282C-766F-4531D7579029}"/>
          </ac:spMkLst>
        </pc:spChg>
        <pc:picChg chg="add mod">
          <ac:chgData name="Yoel Kortick" userId="167978f5-7f40-4909-85d5-d4149554ad4e" providerId="ADAL" clId="{EBA40294-DE59-413C-9907-7D0EDB654974}" dt="2025-07-13T06:18:39.124" v="278" actId="208"/>
          <ac:picMkLst>
            <pc:docMk/>
            <pc:sldMk cId="3570531047" sldId="2147480437"/>
            <ac:picMk id="3" creationId="{BBA71AB9-573B-32C1-C38D-2650D05E4ED8}"/>
          </ac:picMkLst>
        </pc:picChg>
        <pc:picChg chg="del">
          <ac:chgData name="Yoel Kortick" userId="167978f5-7f40-4909-85d5-d4149554ad4e" providerId="ADAL" clId="{EBA40294-DE59-413C-9907-7D0EDB654974}" dt="2025-07-13T06:14:14.468" v="271" actId="478"/>
          <ac:picMkLst>
            <pc:docMk/>
            <pc:sldMk cId="3570531047" sldId="2147480437"/>
            <ac:picMk id="4" creationId="{9874C923-7770-CB9A-7E93-3C44E91628C2}"/>
          </ac:picMkLst>
        </pc:picChg>
        <pc:picChg chg="add mod">
          <ac:chgData name="Yoel Kortick" userId="167978f5-7f40-4909-85d5-d4149554ad4e" providerId="ADAL" clId="{EBA40294-DE59-413C-9907-7D0EDB654974}" dt="2025-07-13T06:19:28.893" v="286" actId="208"/>
          <ac:picMkLst>
            <pc:docMk/>
            <pc:sldMk cId="3570531047" sldId="2147480437"/>
            <ac:picMk id="14" creationId="{3ECA5F6C-D53D-BA2E-B923-BC29910B5D19}"/>
          </ac:picMkLst>
        </pc:picChg>
        <pc:cxnChg chg="add">
          <ac:chgData name="Yoel Kortick" userId="167978f5-7f40-4909-85d5-d4149554ad4e" providerId="ADAL" clId="{EBA40294-DE59-413C-9907-7D0EDB654974}" dt="2025-07-13T06:19:36.486" v="287" actId="11529"/>
          <ac:cxnSpMkLst>
            <pc:docMk/>
            <pc:sldMk cId="3570531047" sldId="2147480437"/>
            <ac:cxnSpMk id="16" creationId="{1580364E-F631-67F9-91CA-33C759E468D9}"/>
          </ac:cxnSpMkLst>
        </pc:cxnChg>
      </pc:sldChg>
      <pc:sldChg chg="addSp delSp modSp mod">
        <pc:chgData name="Yoel Kortick" userId="167978f5-7f40-4909-85d5-d4149554ad4e" providerId="ADAL" clId="{EBA40294-DE59-413C-9907-7D0EDB654974}" dt="2025-07-13T06:21:21.894" v="313" actId="208"/>
        <pc:sldMkLst>
          <pc:docMk/>
          <pc:sldMk cId="603070814" sldId="2147480438"/>
        </pc:sldMkLst>
        <pc:spChg chg="del">
          <ac:chgData name="Yoel Kortick" userId="167978f5-7f40-4909-85d5-d4149554ad4e" providerId="ADAL" clId="{EBA40294-DE59-413C-9907-7D0EDB654974}" dt="2025-07-13T06:20:04.019" v="289" actId="478"/>
          <ac:spMkLst>
            <pc:docMk/>
            <pc:sldMk cId="603070814" sldId="2147480438"/>
            <ac:spMk id="2" creationId="{3E733AF9-2E20-85F0-37B3-074ADD7D4585}"/>
          </ac:spMkLst>
        </pc:spChg>
        <pc:spChg chg="mod">
          <ac:chgData name="Yoel Kortick" userId="167978f5-7f40-4909-85d5-d4149554ad4e" providerId="ADAL" clId="{EBA40294-DE59-413C-9907-7D0EDB654974}" dt="2025-07-13T06:20:00.446" v="288"/>
          <ac:spMkLst>
            <pc:docMk/>
            <pc:sldMk cId="603070814" sldId="2147480438"/>
            <ac:spMk id="8" creationId="{94FDF6EF-C9F7-C9B5-9BD0-CDB35EF003BB}"/>
          </ac:spMkLst>
        </pc:spChg>
        <pc:spChg chg="mod">
          <ac:chgData name="Yoel Kortick" userId="167978f5-7f40-4909-85d5-d4149554ad4e" providerId="ADAL" clId="{EBA40294-DE59-413C-9907-7D0EDB654974}" dt="2025-07-13T05:58:00.511" v="2"/>
          <ac:spMkLst>
            <pc:docMk/>
            <pc:sldMk cId="603070814" sldId="2147480438"/>
            <ac:spMk id="10" creationId="{0885F760-AC38-05CA-663A-1A084725FDCF}"/>
          </ac:spMkLst>
        </pc:spChg>
        <pc:spChg chg="del">
          <ac:chgData name="Yoel Kortick" userId="167978f5-7f40-4909-85d5-d4149554ad4e" providerId="ADAL" clId="{EBA40294-DE59-413C-9907-7D0EDB654974}" dt="2025-07-13T06:20:04.019" v="289" actId="478"/>
          <ac:spMkLst>
            <pc:docMk/>
            <pc:sldMk cId="603070814" sldId="2147480438"/>
            <ac:spMk id="11" creationId="{C91CE22E-E611-4B61-E78D-2049ACEDDE07}"/>
          </ac:spMkLst>
        </pc:spChg>
        <pc:spChg chg="del">
          <ac:chgData name="Yoel Kortick" userId="167978f5-7f40-4909-85d5-d4149554ad4e" providerId="ADAL" clId="{EBA40294-DE59-413C-9907-7D0EDB654974}" dt="2025-07-13T06:20:04.019" v="289" actId="478"/>
          <ac:spMkLst>
            <pc:docMk/>
            <pc:sldMk cId="603070814" sldId="2147480438"/>
            <ac:spMk id="13" creationId="{E9D929B0-002D-7D0D-C799-E121108A40F8}"/>
          </ac:spMkLst>
        </pc:spChg>
        <pc:spChg chg="del">
          <ac:chgData name="Yoel Kortick" userId="167978f5-7f40-4909-85d5-d4149554ad4e" providerId="ADAL" clId="{EBA40294-DE59-413C-9907-7D0EDB654974}" dt="2025-07-13T06:20:04.019" v="289" actId="478"/>
          <ac:spMkLst>
            <pc:docMk/>
            <pc:sldMk cId="603070814" sldId="2147480438"/>
            <ac:spMk id="14" creationId="{56992881-1854-AC92-F250-CAE657E8ED4E}"/>
          </ac:spMkLst>
        </pc:spChg>
        <pc:spChg chg="add mod">
          <ac:chgData name="Yoel Kortick" userId="167978f5-7f40-4909-85d5-d4149554ad4e" providerId="ADAL" clId="{EBA40294-DE59-413C-9907-7D0EDB654974}" dt="2025-07-13T06:21:16.391" v="311" actId="1036"/>
          <ac:spMkLst>
            <pc:docMk/>
            <pc:sldMk cId="603070814" sldId="2147480438"/>
            <ac:spMk id="15" creationId="{97A76B4D-77F7-6346-3B19-B49CBB7F8152}"/>
          </ac:spMkLst>
        </pc:spChg>
        <pc:picChg chg="del">
          <ac:chgData name="Yoel Kortick" userId="167978f5-7f40-4909-85d5-d4149554ad4e" providerId="ADAL" clId="{EBA40294-DE59-413C-9907-7D0EDB654974}" dt="2025-07-13T06:20:04.019" v="289" actId="478"/>
          <ac:picMkLst>
            <pc:docMk/>
            <pc:sldMk cId="603070814" sldId="2147480438"/>
            <ac:picMk id="4" creationId="{F9FA8F2D-C02E-F792-FE6E-8F5E1CF33180}"/>
          </ac:picMkLst>
        </pc:picChg>
        <pc:picChg chg="add mod">
          <ac:chgData name="Yoel Kortick" userId="167978f5-7f40-4909-85d5-d4149554ad4e" providerId="ADAL" clId="{EBA40294-DE59-413C-9907-7D0EDB654974}" dt="2025-07-13T06:21:19.669" v="312" actId="1076"/>
          <ac:picMkLst>
            <pc:docMk/>
            <pc:sldMk cId="603070814" sldId="2147480438"/>
            <ac:picMk id="5" creationId="{9A6E7E8D-8D74-BAA7-E7BB-6C17CB300782}"/>
          </ac:picMkLst>
        </pc:picChg>
        <pc:picChg chg="add mod ord">
          <ac:chgData name="Yoel Kortick" userId="167978f5-7f40-4909-85d5-d4149554ad4e" providerId="ADAL" clId="{EBA40294-DE59-413C-9907-7D0EDB654974}" dt="2025-07-13T06:21:21.894" v="313" actId="208"/>
          <ac:picMkLst>
            <pc:docMk/>
            <pc:sldMk cId="603070814" sldId="2147480438"/>
            <ac:picMk id="12" creationId="{437C3F5A-EF5F-56F4-C9BE-FD783B3887F4}"/>
          </ac:picMkLst>
        </pc:picChg>
        <pc:cxnChg chg="add mod">
          <ac:chgData name="Yoel Kortick" userId="167978f5-7f40-4909-85d5-d4149554ad4e" providerId="ADAL" clId="{EBA40294-DE59-413C-9907-7D0EDB654974}" dt="2025-07-13T06:21:16.391" v="311" actId="1036"/>
          <ac:cxnSpMkLst>
            <pc:docMk/>
            <pc:sldMk cId="603070814" sldId="2147480438"/>
            <ac:cxnSpMk id="16" creationId="{ACB35252-F502-F4AE-BD6B-676352512788}"/>
          </ac:cxnSpMkLst>
        </pc:cxnChg>
      </pc:sldChg>
      <pc:sldChg chg="addSp delSp modSp mod">
        <pc:chgData name="Yoel Kortick" userId="167978f5-7f40-4909-85d5-d4149554ad4e" providerId="ADAL" clId="{EBA40294-DE59-413C-9907-7D0EDB654974}" dt="2025-07-13T06:25:43.891" v="389" actId="1035"/>
        <pc:sldMkLst>
          <pc:docMk/>
          <pc:sldMk cId="1956285084" sldId="2147480439"/>
        </pc:sldMkLst>
        <pc:spChg chg="mod">
          <ac:chgData name="Yoel Kortick" userId="167978f5-7f40-4909-85d5-d4149554ad4e" providerId="ADAL" clId="{EBA40294-DE59-413C-9907-7D0EDB654974}" dt="2025-07-13T06:22:34.023" v="342" actId="1035"/>
          <ac:spMkLst>
            <pc:docMk/>
            <pc:sldMk cId="1956285084" sldId="2147480439"/>
            <ac:spMk id="5" creationId="{E420322A-C66A-2FB3-EE55-4F98E78BD1A1}"/>
          </ac:spMkLst>
        </pc:spChg>
        <pc:spChg chg="add mod">
          <ac:chgData name="Yoel Kortick" userId="167978f5-7f40-4909-85d5-d4149554ad4e" providerId="ADAL" clId="{EBA40294-DE59-413C-9907-7D0EDB654974}" dt="2025-07-13T06:25:43.891" v="389" actId="1035"/>
          <ac:spMkLst>
            <pc:docMk/>
            <pc:sldMk cId="1956285084" sldId="2147480439"/>
            <ac:spMk id="6" creationId="{3D8507D5-13C9-954D-C0D9-DDBCBD625F15}"/>
          </ac:spMkLst>
        </pc:spChg>
        <pc:spChg chg="mod">
          <ac:chgData name="Yoel Kortick" userId="167978f5-7f40-4909-85d5-d4149554ad4e" providerId="ADAL" clId="{EBA40294-DE59-413C-9907-7D0EDB654974}" dt="2025-07-13T06:21:42.570" v="314"/>
          <ac:spMkLst>
            <pc:docMk/>
            <pc:sldMk cId="1956285084" sldId="2147480439"/>
            <ac:spMk id="8" creationId="{9E5B6242-F30F-1C26-A367-FEF1BE7080B5}"/>
          </ac:spMkLst>
        </pc:spChg>
        <pc:spChg chg="mod">
          <ac:chgData name="Yoel Kortick" userId="167978f5-7f40-4909-85d5-d4149554ad4e" providerId="ADAL" clId="{EBA40294-DE59-413C-9907-7D0EDB654974}" dt="2025-07-13T05:58:00.511" v="2"/>
          <ac:spMkLst>
            <pc:docMk/>
            <pc:sldMk cId="1956285084" sldId="2147480439"/>
            <ac:spMk id="10" creationId="{056345A5-F06B-0A6C-D72C-7BBF1C2E6CB6}"/>
          </ac:spMkLst>
        </pc:spChg>
        <pc:spChg chg="del">
          <ac:chgData name="Yoel Kortick" userId="167978f5-7f40-4909-85d5-d4149554ad4e" providerId="ADAL" clId="{EBA40294-DE59-413C-9907-7D0EDB654974}" dt="2025-07-13T06:22:36.434" v="343" actId="478"/>
          <ac:spMkLst>
            <pc:docMk/>
            <pc:sldMk cId="1956285084" sldId="2147480439"/>
            <ac:spMk id="12" creationId="{6C26D9CF-3D4A-2E90-5DB5-0DE636CD520B}"/>
          </ac:spMkLst>
        </pc:spChg>
        <pc:picChg chg="del">
          <ac:chgData name="Yoel Kortick" userId="167978f5-7f40-4909-85d5-d4149554ad4e" providerId="ADAL" clId="{EBA40294-DE59-413C-9907-7D0EDB654974}" dt="2025-07-13T06:22:14.662" v="315" actId="478"/>
          <ac:picMkLst>
            <pc:docMk/>
            <pc:sldMk cId="1956285084" sldId="2147480439"/>
            <ac:picMk id="3" creationId="{B9A6C763-6B5D-154A-0CF4-6E3672FBFA74}"/>
          </ac:picMkLst>
        </pc:picChg>
        <pc:picChg chg="add mod ord">
          <ac:chgData name="Yoel Kortick" userId="167978f5-7f40-4909-85d5-d4149554ad4e" providerId="ADAL" clId="{EBA40294-DE59-413C-9907-7D0EDB654974}" dt="2025-07-13T06:25:34.580" v="385" actId="167"/>
          <ac:picMkLst>
            <pc:docMk/>
            <pc:sldMk cId="1956285084" sldId="2147480439"/>
            <ac:picMk id="4" creationId="{E0E54F06-DFCD-2F0E-43AB-87B8870922B4}"/>
          </ac:picMkLst>
        </pc:picChg>
      </pc:sldChg>
      <pc:sldChg chg="addSp delSp modSp mod">
        <pc:chgData name="Yoel Kortick" userId="167978f5-7f40-4909-85d5-d4149554ad4e" providerId="ADAL" clId="{EBA40294-DE59-413C-9907-7D0EDB654974}" dt="2025-07-13T06:36:04.400" v="487" actId="11529"/>
        <pc:sldMkLst>
          <pc:docMk/>
          <pc:sldMk cId="2968204004" sldId="2147480440"/>
        </pc:sldMkLst>
        <pc:spChg chg="del">
          <ac:chgData name="Yoel Kortick" userId="167978f5-7f40-4909-85d5-d4149554ad4e" providerId="ADAL" clId="{EBA40294-DE59-413C-9907-7D0EDB654974}" dt="2025-07-13T06:35:13.195" v="470" actId="478"/>
          <ac:spMkLst>
            <pc:docMk/>
            <pc:sldMk cId="2968204004" sldId="2147480440"/>
            <ac:spMk id="2" creationId="{1CC5E2E7-854D-DD87-4478-2F0FF1CFD487}"/>
          </ac:spMkLst>
        </pc:spChg>
        <pc:spChg chg="del mod">
          <ac:chgData name="Yoel Kortick" userId="167978f5-7f40-4909-85d5-d4149554ad4e" providerId="ADAL" clId="{EBA40294-DE59-413C-9907-7D0EDB654974}" dt="2025-07-13T06:35:16.591" v="475" actId="478"/>
          <ac:spMkLst>
            <pc:docMk/>
            <pc:sldMk cId="2968204004" sldId="2147480440"/>
            <ac:spMk id="4" creationId="{10E892E6-B976-BDED-77C1-B33E9BE32579}"/>
          </ac:spMkLst>
        </pc:spChg>
        <pc:spChg chg="del">
          <ac:chgData name="Yoel Kortick" userId="167978f5-7f40-4909-85d5-d4149554ad4e" providerId="ADAL" clId="{EBA40294-DE59-413C-9907-7D0EDB654974}" dt="2025-07-13T06:35:21.286" v="480" actId="478"/>
          <ac:spMkLst>
            <pc:docMk/>
            <pc:sldMk cId="2968204004" sldId="2147480440"/>
            <ac:spMk id="5" creationId="{64D9DBEE-A99E-A832-C397-AD56AB956CEF}"/>
          </ac:spMkLst>
        </pc:spChg>
        <pc:spChg chg="mod">
          <ac:chgData name="Yoel Kortick" userId="167978f5-7f40-4909-85d5-d4149554ad4e" providerId="ADAL" clId="{EBA40294-DE59-413C-9907-7D0EDB654974}" dt="2025-07-13T06:35:22.973" v="481"/>
          <ac:spMkLst>
            <pc:docMk/>
            <pc:sldMk cId="2968204004" sldId="2147480440"/>
            <ac:spMk id="8" creationId="{E40079C1-6363-86D7-5D8B-5187FBF90ED1}"/>
          </ac:spMkLst>
        </pc:spChg>
        <pc:spChg chg="mod">
          <ac:chgData name="Yoel Kortick" userId="167978f5-7f40-4909-85d5-d4149554ad4e" providerId="ADAL" clId="{EBA40294-DE59-413C-9907-7D0EDB654974}" dt="2025-07-13T05:58:00.511" v="2"/>
          <ac:spMkLst>
            <pc:docMk/>
            <pc:sldMk cId="2968204004" sldId="2147480440"/>
            <ac:spMk id="10" creationId="{B48DF7B9-A05C-C28B-AB36-9053E0B78A24}"/>
          </ac:spMkLst>
        </pc:spChg>
        <pc:spChg chg="del">
          <ac:chgData name="Yoel Kortick" userId="167978f5-7f40-4909-85d5-d4149554ad4e" providerId="ADAL" clId="{EBA40294-DE59-413C-9907-7D0EDB654974}" dt="2025-07-13T06:35:14.875" v="472" actId="478"/>
          <ac:spMkLst>
            <pc:docMk/>
            <pc:sldMk cId="2968204004" sldId="2147480440"/>
            <ac:spMk id="12" creationId="{50AFD66D-0962-7901-56BB-A789D3263779}"/>
          </ac:spMkLst>
        </pc:spChg>
        <pc:spChg chg="add">
          <ac:chgData name="Yoel Kortick" userId="167978f5-7f40-4909-85d5-d4149554ad4e" providerId="ADAL" clId="{EBA40294-DE59-413C-9907-7D0EDB654974}" dt="2025-07-13T06:36:04.400" v="487" actId="11529"/>
          <ac:spMkLst>
            <pc:docMk/>
            <pc:sldMk cId="2968204004" sldId="2147480440"/>
            <ac:spMk id="13" creationId="{81D678E0-2170-B1A4-393A-57BF03A45B9E}"/>
          </ac:spMkLst>
        </pc:spChg>
        <pc:spChg chg="del">
          <ac:chgData name="Yoel Kortick" userId="167978f5-7f40-4909-85d5-d4149554ad4e" providerId="ADAL" clId="{EBA40294-DE59-413C-9907-7D0EDB654974}" dt="2025-07-13T06:35:18.512" v="478" actId="478"/>
          <ac:spMkLst>
            <pc:docMk/>
            <pc:sldMk cId="2968204004" sldId="2147480440"/>
            <ac:spMk id="20" creationId="{5AA11912-E085-5658-4609-2C71646FB07F}"/>
          </ac:spMkLst>
        </pc:spChg>
        <pc:spChg chg="del">
          <ac:chgData name="Yoel Kortick" userId="167978f5-7f40-4909-85d5-d4149554ad4e" providerId="ADAL" clId="{EBA40294-DE59-413C-9907-7D0EDB654974}" dt="2025-07-13T06:35:20.331" v="479" actId="478"/>
          <ac:spMkLst>
            <pc:docMk/>
            <pc:sldMk cId="2968204004" sldId="2147480440"/>
            <ac:spMk id="24" creationId="{F167D63D-F168-11D0-4FBB-94A2F11C8E76}"/>
          </ac:spMkLst>
        </pc:spChg>
        <pc:spChg chg="del">
          <ac:chgData name="Yoel Kortick" userId="167978f5-7f40-4909-85d5-d4149554ad4e" providerId="ADAL" clId="{EBA40294-DE59-413C-9907-7D0EDB654974}" dt="2025-07-13T06:35:20.331" v="479" actId="478"/>
          <ac:spMkLst>
            <pc:docMk/>
            <pc:sldMk cId="2968204004" sldId="2147480440"/>
            <ac:spMk id="26" creationId="{4F31C126-82C5-BA0B-673A-3D0BFF6EF359}"/>
          </ac:spMkLst>
        </pc:spChg>
        <pc:spChg chg="del">
          <ac:chgData name="Yoel Kortick" userId="167978f5-7f40-4909-85d5-d4149554ad4e" providerId="ADAL" clId="{EBA40294-DE59-413C-9907-7D0EDB654974}" dt="2025-07-13T06:35:20.331" v="479" actId="478"/>
          <ac:spMkLst>
            <pc:docMk/>
            <pc:sldMk cId="2968204004" sldId="2147480440"/>
            <ac:spMk id="27" creationId="{9E512F32-25AF-42E5-959C-5BFBB50E840C}"/>
          </ac:spMkLst>
        </pc:spChg>
        <pc:picChg chg="add mod">
          <ac:chgData name="Yoel Kortick" userId="167978f5-7f40-4909-85d5-d4149554ad4e" providerId="ADAL" clId="{EBA40294-DE59-413C-9907-7D0EDB654974}" dt="2025-07-13T06:35:57.577" v="486" actId="1076"/>
          <ac:picMkLst>
            <pc:docMk/>
            <pc:sldMk cId="2968204004" sldId="2147480440"/>
            <ac:picMk id="6" creationId="{85A4AE48-EB46-AAA0-8331-21BB50126EC7}"/>
          </ac:picMkLst>
        </pc:picChg>
        <pc:picChg chg="del">
          <ac:chgData name="Yoel Kortick" userId="167978f5-7f40-4909-85d5-d4149554ad4e" providerId="ADAL" clId="{EBA40294-DE59-413C-9907-7D0EDB654974}" dt="2025-07-13T06:35:10.587" v="468" actId="478"/>
          <ac:picMkLst>
            <pc:docMk/>
            <pc:sldMk cId="2968204004" sldId="2147480440"/>
            <ac:picMk id="11" creationId="{86CF143D-7E2E-9749-C5BF-DF69390D044E}"/>
          </ac:picMkLst>
        </pc:picChg>
        <pc:picChg chg="del">
          <ac:chgData name="Yoel Kortick" userId="167978f5-7f40-4909-85d5-d4149554ad4e" providerId="ADAL" clId="{EBA40294-DE59-413C-9907-7D0EDB654974}" dt="2025-07-13T06:35:11.525" v="469" actId="478"/>
          <ac:picMkLst>
            <pc:docMk/>
            <pc:sldMk cId="2968204004" sldId="2147480440"/>
            <ac:picMk id="18" creationId="{7CF32B12-B762-C886-30A8-D6CD42D96A8A}"/>
          </ac:picMkLst>
        </pc:picChg>
        <pc:cxnChg chg="del mod">
          <ac:chgData name="Yoel Kortick" userId="167978f5-7f40-4909-85d5-d4149554ad4e" providerId="ADAL" clId="{EBA40294-DE59-413C-9907-7D0EDB654974}" dt="2025-07-13T06:35:15.600" v="473" actId="478"/>
          <ac:cxnSpMkLst>
            <pc:docMk/>
            <pc:sldMk cId="2968204004" sldId="2147480440"/>
            <ac:cxnSpMk id="14" creationId="{C00D7C20-A62C-3FCB-B4BF-4462BE6BD608}"/>
          </ac:cxnSpMkLst>
        </pc:cxnChg>
        <pc:cxnChg chg="del mod">
          <ac:chgData name="Yoel Kortick" userId="167978f5-7f40-4909-85d5-d4149554ad4e" providerId="ADAL" clId="{EBA40294-DE59-413C-9907-7D0EDB654974}" dt="2025-07-13T06:35:13.978" v="471" actId="478"/>
          <ac:cxnSpMkLst>
            <pc:docMk/>
            <pc:sldMk cId="2968204004" sldId="2147480440"/>
            <ac:cxnSpMk id="16" creationId="{98F3ABEC-D7EC-4A4D-92C4-678F5084C0C2}"/>
          </ac:cxnSpMkLst>
        </pc:cxnChg>
        <pc:cxnChg chg="del">
          <ac:chgData name="Yoel Kortick" userId="167978f5-7f40-4909-85d5-d4149554ad4e" providerId="ADAL" clId="{EBA40294-DE59-413C-9907-7D0EDB654974}" dt="2025-07-13T06:35:17.881" v="477" actId="478"/>
          <ac:cxnSpMkLst>
            <pc:docMk/>
            <pc:sldMk cId="2968204004" sldId="2147480440"/>
            <ac:cxnSpMk id="21" creationId="{E84C753B-9B0F-DF97-6A1A-55081163F331}"/>
          </ac:cxnSpMkLst>
        </pc:cxnChg>
        <pc:cxnChg chg="del">
          <ac:chgData name="Yoel Kortick" userId="167978f5-7f40-4909-85d5-d4149554ad4e" providerId="ADAL" clId="{EBA40294-DE59-413C-9907-7D0EDB654974}" dt="2025-07-13T06:35:17.283" v="476" actId="478"/>
          <ac:cxnSpMkLst>
            <pc:docMk/>
            <pc:sldMk cId="2968204004" sldId="2147480440"/>
            <ac:cxnSpMk id="22" creationId="{F525A5C1-A256-335E-15A0-D6F79E713B10}"/>
          </ac:cxnSpMkLst>
        </pc:cxnChg>
      </pc:sldChg>
      <pc:sldChg chg="modSp del">
        <pc:chgData name="Yoel Kortick" userId="167978f5-7f40-4909-85d5-d4149554ad4e" providerId="ADAL" clId="{EBA40294-DE59-413C-9907-7D0EDB654974}" dt="2025-07-13T06:36:18.183" v="488" actId="47"/>
        <pc:sldMkLst>
          <pc:docMk/>
          <pc:sldMk cId="4054562025" sldId="2147480441"/>
        </pc:sldMkLst>
        <pc:spChg chg="mod">
          <ac:chgData name="Yoel Kortick" userId="167978f5-7f40-4909-85d5-d4149554ad4e" providerId="ADAL" clId="{EBA40294-DE59-413C-9907-7D0EDB654974}" dt="2025-07-13T05:58:00.511" v="2"/>
          <ac:spMkLst>
            <pc:docMk/>
            <pc:sldMk cId="4054562025" sldId="2147480441"/>
            <ac:spMk id="10" creationId="{36E7E6E3-9A12-E49D-580F-DB06FDCCD8E7}"/>
          </ac:spMkLst>
        </pc:spChg>
      </pc:sldChg>
      <pc:sldChg chg="modSp del">
        <pc:chgData name="Yoel Kortick" userId="167978f5-7f40-4909-85d5-d4149554ad4e" providerId="ADAL" clId="{EBA40294-DE59-413C-9907-7D0EDB654974}" dt="2025-07-13T06:36:18.899" v="489" actId="47"/>
        <pc:sldMkLst>
          <pc:docMk/>
          <pc:sldMk cId="1718760644" sldId="2147480442"/>
        </pc:sldMkLst>
        <pc:spChg chg="mod">
          <ac:chgData name="Yoel Kortick" userId="167978f5-7f40-4909-85d5-d4149554ad4e" providerId="ADAL" clId="{EBA40294-DE59-413C-9907-7D0EDB654974}" dt="2025-07-13T05:58:00.511" v="2"/>
          <ac:spMkLst>
            <pc:docMk/>
            <pc:sldMk cId="1718760644" sldId="2147480442"/>
            <ac:spMk id="10" creationId="{962027E8-3D90-FC2D-FF00-D3C94F4531D7}"/>
          </ac:spMkLst>
        </pc:spChg>
      </pc:sldChg>
      <pc:sldChg chg="modSp del">
        <pc:chgData name="Yoel Kortick" userId="167978f5-7f40-4909-85d5-d4149554ad4e" providerId="ADAL" clId="{EBA40294-DE59-413C-9907-7D0EDB654974}" dt="2025-07-13T06:36:20.119" v="490" actId="47"/>
        <pc:sldMkLst>
          <pc:docMk/>
          <pc:sldMk cId="1609497727" sldId="2147480443"/>
        </pc:sldMkLst>
        <pc:spChg chg="mod">
          <ac:chgData name="Yoel Kortick" userId="167978f5-7f40-4909-85d5-d4149554ad4e" providerId="ADAL" clId="{EBA40294-DE59-413C-9907-7D0EDB654974}" dt="2025-07-13T05:58:00.511" v="2"/>
          <ac:spMkLst>
            <pc:docMk/>
            <pc:sldMk cId="1609497727" sldId="2147480443"/>
            <ac:spMk id="10" creationId="{1D75CC79-275F-37BF-96AC-BE8C607F6420}"/>
          </ac:spMkLst>
        </pc:spChg>
      </pc:sldChg>
      <pc:sldChg chg="modSp del">
        <pc:chgData name="Yoel Kortick" userId="167978f5-7f40-4909-85d5-d4149554ad4e" providerId="ADAL" clId="{EBA40294-DE59-413C-9907-7D0EDB654974}" dt="2025-07-13T06:36:21.050" v="491" actId="47"/>
        <pc:sldMkLst>
          <pc:docMk/>
          <pc:sldMk cId="1101623465" sldId="2147480444"/>
        </pc:sldMkLst>
        <pc:spChg chg="mod">
          <ac:chgData name="Yoel Kortick" userId="167978f5-7f40-4909-85d5-d4149554ad4e" providerId="ADAL" clId="{EBA40294-DE59-413C-9907-7D0EDB654974}" dt="2025-07-13T05:58:00.511" v="2"/>
          <ac:spMkLst>
            <pc:docMk/>
            <pc:sldMk cId="1101623465" sldId="2147480444"/>
            <ac:spMk id="10" creationId="{C61DEB65-FEE3-2661-1366-992289042DD6}"/>
          </ac:spMkLst>
        </pc:spChg>
      </pc:sldChg>
      <pc:sldChg chg="modSp del">
        <pc:chgData name="Yoel Kortick" userId="167978f5-7f40-4909-85d5-d4149554ad4e" providerId="ADAL" clId="{EBA40294-DE59-413C-9907-7D0EDB654974}" dt="2025-07-13T06:36:21.739" v="492" actId="47"/>
        <pc:sldMkLst>
          <pc:docMk/>
          <pc:sldMk cId="2234022648" sldId="2147480445"/>
        </pc:sldMkLst>
        <pc:spChg chg="mod">
          <ac:chgData name="Yoel Kortick" userId="167978f5-7f40-4909-85d5-d4149554ad4e" providerId="ADAL" clId="{EBA40294-DE59-413C-9907-7D0EDB654974}" dt="2025-07-13T05:58:00.511" v="2"/>
          <ac:spMkLst>
            <pc:docMk/>
            <pc:sldMk cId="2234022648" sldId="2147480445"/>
            <ac:spMk id="10" creationId="{827DDC56-2BFD-9FE5-AEA7-B1E8F33D8BF2}"/>
          </ac:spMkLst>
        </pc:spChg>
      </pc:sldChg>
      <pc:sldChg chg="modSp del">
        <pc:chgData name="Yoel Kortick" userId="167978f5-7f40-4909-85d5-d4149554ad4e" providerId="ADAL" clId="{EBA40294-DE59-413C-9907-7D0EDB654974}" dt="2025-07-13T06:36:22.384" v="493" actId="47"/>
        <pc:sldMkLst>
          <pc:docMk/>
          <pc:sldMk cId="2669507069" sldId="2147480446"/>
        </pc:sldMkLst>
        <pc:spChg chg="mod">
          <ac:chgData name="Yoel Kortick" userId="167978f5-7f40-4909-85d5-d4149554ad4e" providerId="ADAL" clId="{EBA40294-DE59-413C-9907-7D0EDB654974}" dt="2025-07-13T05:58:00.511" v="2"/>
          <ac:spMkLst>
            <pc:docMk/>
            <pc:sldMk cId="2669507069" sldId="2147480446"/>
            <ac:spMk id="10" creationId="{3BC52BAD-2D38-4444-DF1B-28B42F9BF309}"/>
          </ac:spMkLst>
        </pc:spChg>
      </pc:sldChg>
      <pc:sldChg chg="modSp del">
        <pc:chgData name="Yoel Kortick" userId="167978f5-7f40-4909-85d5-d4149554ad4e" providerId="ADAL" clId="{EBA40294-DE59-413C-9907-7D0EDB654974}" dt="2025-07-13T06:36:23.138" v="494" actId="47"/>
        <pc:sldMkLst>
          <pc:docMk/>
          <pc:sldMk cId="3482368982" sldId="2147480447"/>
        </pc:sldMkLst>
        <pc:spChg chg="mod">
          <ac:chgData name="Yoel Kortick" userId="167978f5-7f40-4909-85d5-d4149554ad4e" providerId="ADAL" clId="{EBA40294-DE59-413C-9907-7D0EDB654974}" dt="2025-07-13T05:58:00.511" v="2"/>
          <ac:spMkLst>
            <pc:docMk/>
            <pc:sldMk cId="3482368982" sldId="2147480447"/>
            <ac:spMk id="10" creationId="{23E0117E-69B7-5D57-D9DA-DA01E28AAD5E}"/>
          </ac:spMkLst>
        </pc:spChg>
      </pc:sldChg>
      <pc:sldChg chg="modSp del">
        <pc:chgData name="Yoel Kortick" userId="167978f5-7f40-4909-85d5-d4149554ad4e" providerId="ADAL" clId="{EBA40294-DE59-413C-9907-7D0EDB654974}" dt="2025-07-13T06:36:24.130" v="495" actId="47"/>
        <pc:sldMkLst>
          <pc:docMk/>
          <pc:sldMk cId="1968641905" sldId="2147480448"/>
        </pc:sldMkLst>
        <pc:spChg chg="mod">
          <ac:chgData name="Yoel Kortick" userId="167978f5-7f40-4909-85d5-d4149554ad4e" providerId="ADAL" clId="{EBA40294-DE59-413C-9907-7D0EDB654974}" dt="2025-07-13T05:58:00.511" v="2"/>
          <ac:spMkLst>
            <pc:docMk/>
            <pc:sldMk cId="1968641905" sldId="2147480448"/>
            <ac:spMk id="10" creationId="{0A29260E-3FE2-A72B-4440-F75AD3E8B1CA}"/>
          </ac:spMkLst>
        </pc:spChg>
      </pc:sldChg>
      <pc:sldChg chg="modSp add del mod">
        <pc:chgData name="Yoel Kortick" userId="167978f5-7f40-4909-85d5-d4149554ad4e" providerId="ADAL" clId="{EBA40294-DE59-413C-9907-7D0EDB654974}" dt="2025-07-13T14:27:21.799" v="2868"/>
        <pc:sldMkLst>
          <pc:docMk/>
          <pc:sldMk cId="4150326484" sldId="2147480449"/>
        </pc:sldMkLst>
        <pc:spChg chg="mod">
          <ac:chgData name="Yoel Kortick" userId="167978f5-7f40-4909-85d5-d4149554ad4e" providerId="ADAL" clId="{EBA40294-DE59-413C-9907-7D0EDB654974}" dt="2025-07-13T14:27:21.799" v="2868"/>
          <ac:spMkLst>
            <pc:docMk/>
            <pc:sldMk cId="4150326484" sldId="2147480449"/>
            <ac:spMk id="8" creationId="{FC7C3489-943D-E765-4670-4EAB280F639B}"/>
          </ac:spMkLst>
        </pc:spChg>
        <pc:spChg chg="mod">
          <ac:chgData name="Yoel Kortick" userId="167978f5-7f40-4909-85d5-d4149554ad4e" providerId="ADAL" clId="{EBA40294-DE59-413C-9907-7D0EDB654974}" dt="2025-07-13T14:26:06.637" v="2817"/>
          <ac:spMkLst>
            <pc:docMk/>
            <pc:sldMk cId="4150326484" sldId="2147480449"/>
            <ac:spMk id="10" creationId="{4F163DC3-F45E-C734-D92F-69B68153535C}"/>
          </ac:spMkLst>
        </pc:spChg>
      </pc:sldChg>
      <pc:sldChg chg="addSp delSp modSp mod">
        <pc:chgData name="Yoel Kortick" userId="167978f5-7f40-4909-85d5-d4149554ad4e" providerId="ADAL" clId="{EBA40294-DE59-413C-9907-7D0EDB654974}" dt="2025-07-13T13:03:46.737" v="1411" actId="113"/>
        <pc:sldMkLst>
          <pc:docMk/>
          <pc:sldMk cId="4143523079" sldId="2147480450"/>
        </pc:sldMkLst>
        <pc:spChg chg="mod">
          <ac:chgData name="Yoel Kortick" userId="167978f5-7f40-4909-85d5-d4149554ad4e" providerId="ADAL" clId="{EBA40294-DE59-413C-9907-7D0EDB654974}" dt="2025-07-13T13:03:18.044" v="1402" actId="1037"/>
          <ac:spMkLst>
            <pc:docMk/>
            <pc:sldMk cId="4143523079" sldId="2147480450"/>
            <ac:spMk id="4" creationId="{BD4AD09C-103D-052D-EA89-5BE779A8D146}"/>
          </ac:spMkLst>
        </pc:spChg>
        <pc:spChg chg="mod">
          <ac:chgData name="Yoel Kortick" userId="167978f5-7f40-4909-85d5-d4149554ad4e" providerId="ADAL" clId="{EBA40294-DE59-413C-9907-7D0EDB654974}" dt="2025-07-13T13:02:54.272" v="1369" actId="14100"/>
          <ac:spMkLst>
            <pc:docMk/>
            <pc:sldMk cId="4143523079" sldId="2147480450"/>
            <ac:spMk id="7" creationId="{3EA908CB-C58B-27C9-50BD-9CB828D17F51}"/>
          </ac:spMkLst>
        </pc:spChg>
        <pc:spChg chg="mod">
          <ac:chgData name="Yoel Kortick" userId="167978f5-7f40-4909-85d5-d4149554ad4e" providerId="ADAL" clId="{EBA40294-DE59-413C-9907-7D0EDB654974}" dt="2025-07-13T13:03:43.504" v="1409" actId="113"/>
          <ac:spMkLst>
            <pc:docMk/>
            <pc:sldMk cId="4143523079" sldId="2147480450"/>
            <ac:spMk id="8" creationId="{1DA4B4D2-DC85-C33F-68F5-8757661427BA}"/>
          </ac:spMkLst>
        </pc:spChg>
        <pc:spChg chg="mod">
          <ac:chgData name="Yoel Kortick" userId="167978f5-7f40-4909-85d5-d4149554ad4e" providerId="ADAL" clId="{EBA40294-DE59-413C-9907-7D0EDB654974}" dt="2025-07-13T05:58:22.615" v="3"/>
          <ac:spMkLst>
            <pc:docMk/>
            <pc:sldMk cId="4143523079" sldId="2147480450"/>
            <ac:spMk id="10" creationId="{E03E02B0-AA9B-DD7A-1D25-CFEBDD6C335B}"/>
          </ac:spMkLst>
        </pc:spChg>
        <pc:spChg chg="add mod">
          <ac:chgData name="Yoel Kortick" userId="167978f5-7f40-4909-85d5-d4149554ad4e" providerId="ADAL" clId="{EBA40294-DE59-413C-9907-7D0EDB654974}" dt="2025-07-13T13:03:46.737" v="1411" actId="113"/>
          <ac:spMkLst>
            <pc:docMk/>
            <pc:sldMk cId="4143523079" sldId="2147480450"/>
            <ac:spMk id="14" creationId="{201B0948-693A-8B10-D841-FC3BAA9D6C4D}"/>
          </ac:spMkLst>
        </pc:spChg>
        <pc:spChg chg="add mod">
          <ac:chgData name="Yoel Kortick" userId="167978f5-7f40-4909-85d5-d4149554ad4e" providerId="ADAL" clId="{EBA40294-DE59-413C-9907-7D0EDB654974}" dt="2025-07-13T13:03:23.340" v="1406" actId="1035"/>
          <ac:spMkLst>
            <pc:docMk/>
            <pc:sldMk cId="4143523079" sldId="2147480450"/>
            <ac:spMk id="15" creationId="{2A697695-A0FA-DE81-EFD0-BA61CA0AC804}"/>
          </ac:spMkLst>
        </pc:spChg>
        <pc:picChg chg="add del mod">
          <ac:chgData name="Yoel Kortick" userId="167978f5-7f40-4909-85d5-d4149554ad4e" providerId="ADAL" clId="{EBA40294-DE59-413C-9907-7D0EDB654974}" dt="2025-07-13T13:01:05.167" v="1299" actId="478"/>
          <ac:picMkLst>
            <pc:docMk/>
            <pc:sldMk cId="4143523079" sldId="2147480450"/>
            <ac:picMk id="3" creationId="{A3B2EF6B-0CBD-98E0-1405-28030915BD06}"/>
          </ac:picMkLst>
        </pc:picChg>
        <pc:picChg chg="del">
          <ac:chgData name="Yoel Kortick" userId="167978f5-7f40-4909-85d5-d4149554ad4e" providerId="ADAL" clId="{EBA40294-DE59-413C-9907-7D0EDB654974}" dt="2025-07-13T12:53:36.886" v="1273" actId="478"/>
          <ac:picMkLst>
            <pc:docMk/>
            <pc:sldMk cId="4143523079" sldId="2147480450"/>
            <ac:picMk id="5" creationId="{D310DFCD-32A9-87D9-8194-7F2D85C51A42}"/>
          </ac:picMkLst>
        </pc:picChg>
        <pc:picChg chg="add mod ord">
          <ac:chgData name="Yoel Kortick" userId="167978f5-7f40-4909-85d5-d4149554ad4e" providerId="ADAL" clId="{EBA40294-DE59-413C-9907-7D0EDB654974}" dt="2025-07-13T13:01:33.173" v="1338" actId="167"/>
          <ac:picMkLst>
            <pc:docMk/>
            <pc:sldMk cId="4143523079" sldId="2147480450"/>
            <ac:picMk id="11" creationId="{05F1766C-52BB-291F-392B-3BEF34654BA9}"/>
          </ac:picMkLst>
        </pc:picChg>
        <pc:picChg chg="add mod">
          <ac:chgData name="Yoel Kortick" userId="167978f5-7f40-4909-85d5-d4149554ad4e" providerId="ADAL" clId="{EBA40294-DE59-413C-9907-7D0EDB654974}" dt="2025-07-13T13:02:25.636" v="1365" actId="208"/>
          <ac:picMkLst>
            <pc:docMk/>
            <pc:sldMk cId="4143523079" sldId="2147480450"/>
            <ac:picMk id="13" creationId="{853B6701-2055-84DD-C5EC-25F3A4120432}"/>
          </ac:picMkLst>
        </pc:picChg>
        <pc:cxnChg chg="add">
          <ac:chgData name="Yoel Kortick" userId="167978f5-7f40-4909-85d5-d4149554ad4e" providerId="ADAL" clId="{EBA40294-DE59-413C-9907-7D0EDB654974}" dt="2025-07-13T13:03:30.344" v="1407" actId="11529"/>
          <ac:cxnSpMkLst>
            <pc:docMk/>
            <pc:sldMk cId="4143523079" sldId="2147480450"/>
            <ac:cxnSpMk id="17" creationId="{9008360D-8F0F-8F4C-5CA3-B4F666BBA6D5}"/>
          </ac:cxnSpMkLst>
        </pc:cxnChg>
      </pc:sldChg>
      <pc:sldChg chg="modSp del">
        <pc:chgData name="Yoel Kortick" userId="167978f5-7f40-4909-85d5-d4149554ad4e" providerId="ADAL" clId="{EBA40294-DE59-413C-9907-7D0EDB654974}" dt="2025-07-13T13:08:56.016" v="1479" actId="47"/>
        <pc:sldMkLst>
          <pc:docMk/>
          <pc:sldMk cId="1747426783" sldId="2147480451"/>
        </pc:sldMkLst>
        <pc:spChg chg="mod">
          <ac:chgData name="Yoel Kortick" userId="167978f5-7f40-4909-85d5-d4149554ad4e" providerId="ADAL" clId="{EBA40294-DE59-413C-9907-7D0EDB654974}" dt="2025-07-13T05:58:22.615" v="3"/>
          <ac:spMkLst>
            <pc:docMk/>
            <pc:sldMk cId="1747426783" sldId="2147480451"/>
            <ac:spMk id="10" creationId="{28867068-F6A9-242A-D316-1A7FEED4EBE0}"/>
          </ac:spMkLst>
        </pc:spChg>
      </pc:sldChg>
      <pc:sldChg chg="addSp delSp modSp mod ord">
        <pc:chgData name="Yoel Kortick" userId="167978f5-7f40-4909-85d5-d4149554ad4e" providerId="ADAL" clId="{EBA40294-DE59-413C-9907-7D0EDB654974}" dt="2025-07-13T14:27:11.407" v="2867"/>
        <pc:sldMkLst>
          <pc:docMk/>
          <pc:sldMk cId="889505179" sldId="2147480452"/>
        </pc:sldMkLst>
        <pc:spChg chg="mod">
          <ac:chgData name="Yoel Kortick" userId="167978f5-7f40-4909-85d5-d4149554ad4e" providerId="ADAL" clId="{EBA40294-DE59-413C-9907-7D0EDB654974}" dt="2025-07-13T13:07:03.882" v="1474" actId="1038"/>
          <ac:spMkLst>
            <pc:docMk/>
            <pc:sldMk cId="889505179" sldId="2147480452"/>
            <ac:spMk id="4" creationId="{7B12BD2B-579C-F221-D373-FC243EEAB2C9}"/>
          </ac:spMkLst>
        </pc:spChg>
        <pc:spChg chg="mod">
          <ac:chgData name="Yoel Kortick" userId="167978f5-7f40-4909-85d5-d4149554ad4e" providerId="ADAL" clId="{EBA40294-DE59-413C-9907-7D0EDB654974}" dt="2025-07-13T13:08:23.368" v="1476" actId="14100"/>
          <ac:spMkLst>
            <pc:docMk/>
            <pc:sldMk cId="889505179" sldId="2147480452"/>
            <ac:spMk id="7" creationId="{C24E92AB-F010-1FB2-1BC5-73AFC48DD53B}"/>
          </ac:spMkLst>
        </pc:spChg>
        <pc:spChg chg="mod">
          <ac:chgData name="Yoel Kortick" userId="167978f5-7f40-4909-85d5-d4149554ad4e" providerId="ADAL" clId="{EBA40294-DE59-413C-9907-7D0EDB654974}" dt="2025-07-13T14:27:11.407" v="2867"/>
          <ac:spMkLst>
            <pc:docMk/>
            <pc:sldMk cId="889505179" sldId="2147480452"/>
            <ac:spMk id="8" creationId="{57B17659-2D2D-5130-7552-2DFF45925DD0}"/>
          </ac:spMkLst>
        </pc:spChg>
        <pc:spChg chg="mod">
          <ac:chgData name="Yoel Kortick" userId="167978f5-7f40-4909-85d5-d4149554ad4e" providerId="ADAL" clId="{EBA40294-DE59-413C-9907-7D0EDB654974}" dt="2025-07-13T05:58:22.615" v="3"/>
          <ac:spMkLst>
            <pc:docMk/>
            <pc:sldMk cId="889505179" sldId="2147480452"/>
            <ac:spMk id="10" creationId="{19B9EC53-C0E5-0EC3-FEB8-45E672ED1398}"/>
          </ac:spMkLst>
        </pc:spChg>
        <pc:picChg chg="add del mod ord">
          <ac:chgData name="Yoel Kortick" userId="167978f5-7f40-4909-85d5-d4149554ad4e" providerId="ADAL" clId="{EBA40294-DE59-413C-9907-7D0EDB654974}" dt="2025-07-13T13:06:53.469" v="1466" actId="478"/>
          <ac:picMkLst>
            <pc:docMk/>
            <pc:sldMk cId="889505179" sldId="2147480452"/>
            <ac:picMk id="3" creationId="{742BCB4C-D6A6-F1B0-1E5B-01075C7A6CA2}"/>
          </ac:picMkLst>
        </pc:picChg>
        <pc:picChg chg="del">
          <ac:chgData name="Yoel Kortick" userId="167978f5-7f40-4909-85d5-d4149554ad4e" providerId="ADAL" clId="{EBA40294-DE59-413C-9907-7D0EDB654974}" dt="2025-07-13T13:04:12.061" v="1414" actId="478"/>
          <ac:picMkLst>
            <pc:docMk/>
            <pc:sldMk cId="889505179" sldId="2147480452"/>
            <ac:picMk id="5" creationId="{E044A84D-1E25-24CA-10D9-F7068024D92F}"/>
          </ac:picMkLst>
        </pc:picChg>
        <pc:picChg chg="del">
          <ac:chgData name="Yoel Kortick" userId="167978f5-7f40-4909-85d5-d4149554ad4e" providerId="ADAL" clId="{EBA40294-DE59-413C-9907-7D0EDB654974}" dt="2025-07-13T13:04:10.943" v="1413" actId="478"/>
          <ac:picMkLst>
            <pc:docMk/>
            <pc:sldMk cId="889505179" sldId="2147480452"/>
            <ac:picMk id="11" creationId="{93A4918D-872B-3046-F64B-E502B9A075E4}"/>
          </ac:picMkLst>
        </pc:picChg>
        <pc:picChg chg="add mod ord">
          <ac:chgData name="Yoel Kortick" userId="167978f5-7f40-4909-85d5-d4149554ad4e" providerId="ADAL" clId="{EBA40294-DE59-413C-9907-7D0EDB654974}" dt="2025-07-13T13:07:07.931" v="1475" actId="208"/>
          <ac:picMkLst>
            <pc:docMk/>
            <pc:sldMk cId="889505179" sldId="2147480452"/>
            <ac:picMk id="12" creationId="{F59DE1F7-38D0-E535-4312-D17110031A3C}"/>
          </ac:picMkLst>
        </pc:picChg>
      </pc:sldChg>
      <pc:sldChg chg="modSp del">
        <pc:chgData name="Yoel Kortick" userId="167978f5-7f40-4909-85d5-d4149554ad4e" providerId="ADAL" clId="{EBA40294-DE59-413C-9907-7D0EDB654974}" dt="2025-07-13T13:30:35.764" v="1883" actId="47"/>
        <pc:sldMkLst>
          <pc:docMk/>
          <pc:sldMk cId="3683706073" sldId="2147480453"/>
        </pc:sldMkLst>
        <pc:spChg chg="mod">
          <ac:chgData name="Yoel Kortick" userId="167978f5-7f40-4909-85d5-d4149554ad4e" providerId="ADAL" clId="{EBA40294-DE59-413C-9907-7D0EDB654974}" dt="2025-07-13T13:10:07.248" v="1481"/>
          <ac:spMkLst>
            <pc:docMk/>
            <pc:sldMk cId="3683706073" sldId="2147480453"/>
            <ac:spMk id="10" creationId="{3474A28A-30CC-F991-BF66-DE69E05D3339}"/>
          </ac:spMkLst>
        </pc:spChg>
      </pc:sldChg>
      <pc:sldChg chg="modSp">
        <pc:chgData name="Yoel Kortick" userId="167978f5-7f40-4909-85d5-d4149554ad4e" providerId="ADAL" clId="{EBA40294-DE59-413C-9907-7D0EDB654974}" dt="2025-07-13T05:58:22.615" v="3"/>
        <pc:sldMkLst>
          <pc:docMk/>
          <pc:sldMk cId="1190598752" sldId="2147480454"/>
        </pc:sldMkLst>
        <pc:spChg chg="mod">
          <ac:chgData name="Yoel Kortick" userId="167978f5-7f40-4909-85d5-d4149554ad4e" providerId="ADAL" clId="{EBA40294-DE59-413C-9907-7D0EDB654974}" dt="2025-07-13T05:58:22.615" v="3"/>
          <ac:spMkLst>
            <pc:docMk/>
            <pc:sldMk cId="1190598752" sldId="2147480454"/>
            <ac:spMk id="5" creationId="{9B846F0D-B909-A456-29DB-C489EE4A1896}"/>
          </ac:spMkLst>
        </pc:spChg>
      </pc:sldChg>
      <pc:sldChg chg="addSp modSp mod">
        <pc:chgData name="Yoel Kortick" userId="167978f5-7f40-4909-85d5-d4149554ad4e" providerId="ADAL" clId="{EBA40294-DE59-413C-9907-7D0EDB654974}" dt="2025-07-13T06:39:26.695" v="532" actId="1035"/>
        <pc:sldMkLst>
          <pc:docMk/>
          <pc:sldMk cId="291117639" sldId="2147480455"/>
        </pc:sldMkLst>
        <pc:spChg chg="add mod">
          <ac:chgData name="Yoel Kortick" userId="167978f5-7f40-4909-85d5-d4149554ad4e" providerId="ADAL" clId="{EBA40294-DE59-413C-9907-7D0EDB654974}" dt="2025-07-13T06:39:26.695" v="532" actId="1035"/>
          <ac:spMkLst>
            <pc:docMk/>
            <pc:sldMk cId="291117639" sldId="2147480455"/>
            <ac:spMk id="4" creationId="{E110C791-D239-6331-29FB-1E9461EBA0D1}"/>
          </ac:spMkLst>
        </pc:spChg>
        <pc:spChg chg="mod">
          <ac:chgData name="Yoel Kortick" userId="167978f5-7f40-4909-85d5-d4149554ad4e" providerId="ADAL" clId="{EBA40294-DE59-413C-9907-7D0EDB654974}" dt="2025-07-13T06:36:44.565" v="497"/>
          <ac:spMkLst>
            <pc:docMk/>
            <pc:sldMk cId="291117639" sldId="2147480455"/>
            <ac:spMk id="8" creationId="{1379AFA0-19CE-4358-FBF2-81E80BE1FE89}"/>
          </ac:spMkLst>
        </pc:spChg>
        <pc:spChg chg="mod">
          <ac:chgData name="Yoel Kortick" userId="167978f5-7f40-4909-85d5-d4149554ad4e" providerId="ADAL" clId="{EBA40294-DE59-413C-9907-7D0EDB654974}" dt="2025-07-13T05:58:22.615" v="3"/>
          <ac:spMkLst>
            <pc:docMk/>
            <pc:sldMk cId="291117639" sldId="2147480455"/>
            <ac:spMk id="10" creationId="{817478DF-FECC-50FE-DCAB-D09FA02E7D89}"/>
          </ac:spMkLst>
        </pc:spChg>
        <pc:picChg chg="add mod">
          <ac:chgData name="Yoel Kortick" userId="167978f5-7f40-4909-85d5-d4149554ad4e" providerId="ADAL" clId="{EBA40294-DE59-413C-9907-7D0EDB654974}" dt="2025-07-13T06:39:13.321" v="528" actId="208"/>
          <ac:picMkLst>
            <pc:docMk/>
            <pc:sldMk cId="291117639" sldId="2147480455"/>
            <ac:picMk id="3" creationId="{0ACE7402-28A8-A5B1-17F5-07876175F679}"/>
          </ac:picMkLst>
        </pc:picChg>
      </pc:sldChg>
      <pc:sldChg chg="delSp modSp mod">
        <pc:chgData name="Yoel Kortick" userId="167978f5-7f40-4909-85d5-d4149554ad4e" providerId="ADAL" clId="{EBA40294-DE59-413C-9907-7D0EDB654974}" dt="2025-07-13T06:40:06.399" v="540" actId="478"/>
        <pc:sldMkLst>
          <pc:docMk/>
          <pc:sldMk cId="4006535646" sldId="2147480456"/>
        </pc:sldMkLst>
        <pc:spChg chg="mod">
          <ac:chgData name="Yoel Kortick" userId="167978f5-7f40-4909-85d5-d4149554ad4e" providerId="ADAL" clId="{EBA40294-DE59-413C-9907-7D0EDB654974}" dt="2025-07-13T06:39:55.767" v="534"/>
          <ac:spMkLst>
            <pc:docMk/>
            <pc:sldMk cId="4006535646" sldId="2147480456"/>
            <ac:spMk id="8" creationId="{F19A4D2C-44F0-21DF-D13A-09423A51020F}"/>
          </ac:spMkLst>
        </pc:spChg>
        <pc:spChg chg="mod">
          <ac:chgData name="Yoel Kortick" userId="167978f5-7f40-4909-85d5-d4149554ad4e" providerId="ADAL" clId="{EBA40294-DE59-413C-9907-7D0EDB654974}" dt="2025-07-13T05:58:22.615" v="3"/>
          <ac:spMkLst>
            <pc:docMk/>
            <pc:sldMk cId="4006535646" sldId="2147480456"/>
            <ac:spMk id="10" creationId="{FE700DB1-52CC-A545-B3AA-7F69D74378DC}"/>
          </ac:spMkLst>
        </pc:spChg>
        <pc:spChg chg="del">
          <ac:chgData name="Yoel Kortick" userId="167978f5-7f40-4909-85d5-d4149554ad4e" providerId="ADAL" clId="{EBA40294-DE59-413C-9907-7D0EDB654974}" dt="2025-07-13T06:40:02.929" v="536" actId="478"/>
          <ac:spMkLst>
            <pc:docMk/>
            <pc:sldMk cId="4006535646" sldId="2147480456"/>
            <ac:spMk id="13" creationId="{D8E94D65-3F9E-C5A5-ED7F-8859A560C75A}"/>
          </ac:spMkLst>
        </pc:spChg>
        <pc:spChg chg="del">
          <ac:chgData name="Yoel Kortick" userId="167978f5-7f40-4909-85d5-d4149554ad4e" providerId="ADAL" clId="{EBA40294-DE59-413C-9907-7D0EDB654974}" dt="2025-07-13T06:40:06.399" v="540" actId="478"/>
          <ac:spMkLst>
            <pc:docMk/>
            <pc:sldMk cId="4006535646" sldId="2147480456"/>
            <ac:spMk id="14" creationId="{516FEA3A-CF7B-B2F8-1BF9-255A8B636968}"/>
          </ac:spMkLst>
        </pc:spChg>
        <pc:spChg chg="del">
          <ac:chgData name="Yoel Kortick" userId="167978f5-7f40-4909-85d5-d4149554ad4e" providerId="ADAL" clId="{EBA40294-DE59-413C-9907-7D0EDB654974}" dt="2025-07-13T06:40:04.826" v="538" actId="478"/>
          <ac:spMkLst>
            <pc:docMk/>
            <pc:sldMk cId="4006535646" sldId="2147480456"/>
            <ac:spMk id="15" creationId="{099D1A80-9768-466F-6473-9C4B1034B5CF}"/>
          </ac:spMkLst>
        </pc:spChg>
        <pc:spChg chg="del">
          <ac:chgData name="Yoel Kortick" userId="167978f5-7f40-4909-85d5-d4149554ad4e" providerId="ADAL" clId="{EBA40294-DE59-413C-9907-7D0EDB654974}" dt="2025-07-13T06:40:01.561" v="535" actId="478"/>
          <ac:spMkLst>
            <pc:docMk/>
            <pc:sldMk cId="4006535646" sldId="2147480456"/>
            <ac:spMk id="17" creationId="{2F07B2A8-195C-B135-DBF0-CA3542C3DFB9}"/>
          </ac:spMkLst>
        </pc:spChg>
        <pc:picChg chg="del">
          <ac:chgData name="Yoel Kortick" userId="167978f5-7f40-4909-85d5-d4149554ad4e" providerId="ADAL" clId="{EBA40294-DE59-413C-9907-7D0EDB654974}" dt="2025-07-13T06:39:53.356" v="533" actId="478"/>
          <ac:picMkLst>
            <pc:docMk/>
            <pc:sldMk cId="4006535646" sldId="2147480456"/>
            <ac:picMk id="11" creationId="{937D0F92-AE09-BD51-5961-6D0E04C7F13E}"/>
          </ac:picMkLst>
        </pc:picChg>
        <pc:cxnChg chg="del">
          <ac:chgData name="Yoel Kortick" userId="167978f5-7f40-4909-85d5-d4149554ad4e" providerId="ADAL" clId="{EBA40294-DE59-413C-9907-7D0EDB654974}" dt="2025-07-13T06:40:05.437" v="539" actId="478"/>
          <ac:cxnSpMkLst>
            <pc:docMk/>
            <pc:sldMk cId="4006535646" sldId="2147480456"/>
            <ac:cxnSpMk id="16" creationId="{3834358B-97AD-3A69-F3BA-43EFA92598DF}"/>
          </ac:cxnSpMkLst>
        </pc:cxnChg>
        <pc:cxnChg chg="del">
          <ac:chgData name="Yoel Kortick" userId="167978f5-7f40-4909-85d5-d4149554ad4e" providerId="ADAL" clId="{EBA40294-DE59-413C-9907-7D0EDB654974}" dt="2025-07-13T06:40:03.563" v="537" actId="478"/>
          <ac:cxnSpMkLst>
            <pc:docMk/>
            <pc:sldMk cId="4006535646" sldId="2147480456"/>
            <ac:cxnSpMk id="18" creationId="{11FD7FD0-3F2D-D3BF-3F43-95370E32F8CB}"/>
          </ac:cxnSpMkLst>
        </pc:cxnChg>
      </pc:sldChg>
      <pc:sldChg chg="delSp modSp mod">
        <pc:chgData name="Yoel Kortick" userId="167978f5-7f40-4909-85d5-d4149554ad4e" providerId="ADAL" clId="{EBA40294-DE59-413C-9907-7D0EDB654974}" dt="2025-07-13T06:40:46.897" v="549" actId="20577"/>
        <pc:sldMkLst>
          <pc:docMk/>
          <pc:sldMk cId="3444167244" sldId="2147480457"/>
        </pc:sldMkLst>
        <pc:spChg chg="del">
          <ac:chgData name="Yoel Kortick" userId="167978f5-7f40-4909-85d5-d4149554ad4e" providerId="ADAL" clId="{EBA40294-DE59-413C-9907-7D0EDB654974}" dt="2025-07-13T06:40:25.413" v="542" actId="478"/>
          <ac:spMkLst>
            <pc:docMk/>
            <pc:sldMk cId="3444167244" sldId="2147480457"/>
            <ac:spMk id="4" creationId="{9184427C-817B-7C01-2758-1F5067AC8AAE}"/>
          </ac:spMkLst>
        </pc:spChg>
        <pc:spChg chg="mod">
          <ac:chgData name="Yoel Kortick" userId="167978f5-7f40-4909-85d5-d4149554ad4e" providerId="ADAL" clId="{EBA40294-DE59-413C-9907-7D0EDB654974}" dt="2025-07-13T06:40:46.897" v="549" actId="20577"/>
          <ac:spMkLst>
            <pc:docMk/>
            <pc:sldMk cId="3444167244" sldId="2147480457"/>
            <ac:spMk id="8" creationId="{60698359-00E3-3E90-FC3F-5C475FECDAF6}"/>
          </ac:spMkLst>
        </pc:spChg>
        <pc:spChg chg="mod">
          <ac:chgData name="Yoel Kortick" userId="167978f5-7f40-4909-85d5-d4149554ad4e" providerId="ADAL" clId="{EBA40294-DE59-413C-9907-7D0EDB654974}" dt="2025-07-13T05:58:22.615" v="3"/>
          <ac:spMkLst>
            <pc:docMk/>
            <pc:sldMk cId="3444167244" sldId="2147480457"/>
            <ac:spMk id="10" creationId="{C20CE6A9-7E31-3594-DEE2-2A6495863142}"/>
          </ac:spMkLst>
        </pc:spChg>
        <pc:picChg chg="del">
          <ac:chgData name="Yoel Kortick" userId="167978f5-7f40-4909-85d5-d4149554ad4e" providerId="ADAL" clId="{EBA40294-DE59-413C-9907-7D0EDB654974}" dt="2025-07-13T06:40:24.042" v="541" actId="478"/>
          <ac:picMkLst>
            <pc:docMk/>
            <pc:sldMk cId="3444167244" sldId="2147480457"/>
            <ac:picMk id="3" creationId="{DACB996E-6490-8969-25CB-1A42671DA871}"/>
          </ac:picMkLst>
        </pc:picChg>
      </pc:sldChg>
      <pc:sldChg chg="addSp delSp modSp mod">
        <pc:chgData name="Yoel Kortick" userId="167978f5-7f40-4909-85d5-d4149554ad4e" providerId="ADAL" clId="{EBA40294-DE59-413C-9907-7D0EDB654974}" dt="2025-07-13T06:46:39.020" v="616"/>
        <pc:sldMkLst>
          <pc:docMk/>
          <pc:sldMk cId="2686549563" sldId="2147480458"/>
        </pc:sldMkLst>
        <pc:spChg chg="del">
          <ac:chgData name="Yoel Kortick" userId="167978f5-7f40-4909-85d5-d4149554ad4e" providerId="ADAL" clId="{EBA40294-DE59-413C-9907-7D0EDB654974}" dt="2025-07-13T06:45:12.415" v="551" actId="478"/>
          <ac:spMkLst>
            <pc:docMk/>
            <pc:sldMk cId="2686549563" sldId="2147480458"/>
            <ac:spMk id="5" creationId="{D2AE2A3C-688E-9DFD-FFCC-CF5D42D377EC}"/>
          </ac:spMkLst>
        </pc:spChg>
        <pc:spChg chg="del">
          <ac:chgData name="Yoel Kortick" userId="167978f5-7f40-4909-85d5-d4149554ad4e" providerId="ADAL" clId="{EBA40294-DE59-413C-9907-7D0EDB654974}" dt="2025-07-13T06:45:12.415" v="551" actId="478"/>
          <ac:spMkLst>
            <pc:docMk/>
            <pc:sldMk cId="2686549563" sldId="2147480458"/>
            <ac:spMk id="6" creationId="{BACA3923-B0D3-6645-13EB-F10F1EA25C19}"/>
          </ac:spMkLst>
        </pc:spChg>
        <pc:spChg chg="mod">
          <ac:chgData name="Yoel Kortick" userId="167978f5-7f40-4909-85d5-d4149554ad4e" providerId="ADAL" clId="{EBA40294-DE59-413C-9907-7D0EDB654974}" dt="2025-07-13T06:46:39.020" v="616"/>
          <ac:spMkLst>
            <pc:docMk/>
            <pc:sldMk cId="2686549563" sldId="2147480458"/>
            <ac:spMk id="8" creationId="{5A2538B7-28D4-DDF1-6B78-C3C89AAB457E}"/>
          </ac:spMkLst>
        </pc:spChg>
        <pc:spChg chg="mod">
          <ac:chgData name="Yoel Kortick" userId="167978f5-7f40-4909-85d5-d4149554ad4e" providerId="ADAL" clId="{EBA40294-DE59-413C-9907-7D0EDB654974}" dt="2025-07-13T05:58:22.615" v="3"/>
          <ac:spMkLst>
            <pc:docMk/>
            <pc:sldMk cId="2686549563" sldId="2147480458"/>
            <ac:spMk id="10" creationId="{B7CBB2BA-93A1-8D2E-F826-95E4DA50F721}"/>
          </ac:spMkLst>
        </pc:spChg>
        <pc:picChg chg="add mod">
          <ac:chgData name="Yoel Kortick" userId="167978f5-7f40-4909-85d5-d4149554ad4e" providerId="ADAL" clId="{EBA40294-DE59-413C-9907-7D0EDB654974}" dt="2025-07-13T06:46:24.056" v="615" actId="1076"/>
          <ac:picMkLst>
            <pc:docMk/>
            <pc:sldMk cId="2686549563" sldId="2147480458"/>
            <ac:picMk id="2" creationId="{D4B588DD-52B8-5E3A-1199-EE185D46CE43}"/>
          </ac:picMkLst>
        </pc:picChg>
        <pc:picChg chg="add mod">
          <ac:chgData name="Yoel Kortick" userId="167978f5-7f40-4909-85d5-d4149554ad4e" providerId="ADAL" clId="{EBA40294-DE59-413C-9907-7D0EDB654974}" dt="2025-07-13T06:46:16.729" v="612" actId="1038"/>
          <ac:picMkLst>
            <pc:docMk/>
            <pc:sldMk cId="2686549563" sldId="2147480458"/>
            <ac:picMk id="3" creationId="{CFA6BF69-EC53-3046-A254-CD666284FA6D}"/>
          </ac:picMkLst>
        </pc:picChg>
        <pc:picChg chg="del">
          <ac:chgData name="Yoel Kortick" userId="167978f5-7f40-4909-85d5-d4149554ad4e" providerId="ADAL" clId="{EBA40294-DE59-413C-9907-7D0EDB654974}" dt="2025-07-13T06:45:09.214" v="550" actId="478"/>
          <ac:picMkLst>
            <pc:docMk/>
            <pc:sldMk cId="2686549563" sldId="2147480458"/>
            <ac:picMk id="4" creationId="{A093CE0F-FCAE-D422-754A-302BB369AF9E}"/>
          </ac:picMkLst>
        </pc:picChg>
        <pc:picChg chg="add mod">
          <ac:chgData name="Yoel Kortick" userId="167978f5-7f40-4909-85d5-d4149554ad4e" providerId="ADAL" clId="{EBA40294-DE59-413C-9907-7D0EDB654974}" dt="2025-07-13T06:46:16.729" v="612" actId="1038"/>
          <ac:picMkLst>
            <pc:docMk/>
            <pc:sldMk cId="2686549563" sldId="2147480458"/>
            <ac:picMk id="12" creationId="{2472B98A-C5A1-A4B8-7F27-C43C4063E9A1}"/>
          </ac:picMkLst>
        </pc:picChg>
        <pc:picChg chg="del">
          <ac:chgData name="Yoel Kortick" userId="167978f5-7f40-4909-85d5-d4149554ad4e" providerId="ADAL" clId="{EBA40294-DE59-413C-9907-7D0EDB654974}" dt="2025-07-13T06:45:12.415" v="551" actId="478"/>
          <ac:picMkLst>
            <pc:docMk/>
            <pc:sldMk cId="2686549563" sldId="2147480458"/>
            <ac:picMk id="13" creationId="{9E50F229-6D91-773B-83EA-0B25C60AED02}"/>
          </ac:picMkLst>
        </pc:picChg>
        <pc:picChg chg="add mod">
          <ac:chgData name="Yoel Kortick" userId="167978f5-7f40-4909-85d5-d4149554ad4e" providerId="ADAL" clId="{EBA40294-DE59-413C-9907-7D0EDB654974}" dt="2025-07-13T06:46:22.166" v="614" actId="1076"/>
          <ac:picMkLst>
            <pc:docMk/>
            <pc:sldMk cId="2686549563" sldId="2147480458"/>
            <ac:picMk id="14" creationId="{E6D055C8-7402-13DB-6A52-424CBDDD749A}"/>
          </ac:picMkLst>
        </pc:picChg>
        <pc:picChg chg="add mod">
          <ac:chgData name="Yoel Kortick" userId="167978f5-7f40-4909-85d5-d4149554ad4e" providerId="ADAL" clId="{EBA40294-DE59-413C-9907-7D0EDB654974}" dt="2025-07-13T06:46:20.236" v="613" actId="1076"/>
          <ac:picMkLst>
            <pc:docMk/>
            <pc:sldMk cId="2686549563" sldId="2147480458"/>
            <ac:picMk id="15" creationId="{A3411354-03CE-A7A9-3F08-91253BE04641}"/>
          </ac:picMkLst>
        </pc:picChg>
        <pc:cxnChg chg="del">
          <ac:chgData name="Yoel Kortick" userId="167978f5-7f40-4909-85d5-d4149554ad4e" providerId="ADAL" clId="{EBA40294-DE59-413C-9907-7D0EDB654974}" dt="2025-07-13T06:45:12.415" v="551" actId="478"/>
          <ac:cxnSpMkLst>
            <pc:docMk/>
            <pc:sldMk cId="2686549563" sldId="2147480458"/>
            <ac:cxnSpMk id="11" creationId="{B4063D45-6277-7E5A-6F8A-DC7B50FA3C55}"/>
          </ac:cxnSpMkLst>
        </pc:cxnChg>
      </pc:sldChg>
      <pc:sldChg chg="modSp del">
        <pc:chgData name="Yoel Kortick" userId="167978f5-7f40-4909-85d5-d4149554ad4e" providerId="ADAL" clId="{EBA40294-DE59-413C-9907-7D0EDB654974}" dt="2025-07-13T06:47:11.527" v="617" actId="47"/>
        <pc:sldMkLst>
          <pc:docMk/>
          <pc:sldMk cId="3517439815" sldId="2147480459"/>
        </pc:sldMkLst>
        <pc:spChg chg="mod">
          <ac:chgData name="Yoel Kortick" userId="167978f5-7f40-4909-85d5-d4149554ad4e" providerId="ADAL" clId="{EBA40294-DE59-413C-9907-7D0EDB654974}" dt="2025-07-13T05:58:22.615" v="3"/>
          <ac:spMkLst>
            <pc:docMk/>
            <pc:sldMk cId="3517439815" sldId="2147480459"/>
            <ac:spMk id="10" creationId="{56B8C957-306C-9ED0-6771-A36ECEE2A441}"/>
          </ac:spMkLst>
        </pc:spChg>
      </pc:sldChg>
      <pc:sldChg chg="addSp delSp modSp mod">
        <pc:chgData name="Yoel Kortick" userId="167978f5-7f40-4909-85d5-d4149554ad4e" providerId="ADAL" clId="{EBA40294-DE59-413C-9907-7D0EDB654974}" dt="2025-07-13T14:27:21.799" v="2868"/>
        <pc:sldMkLst>
          <pc:docMk/>
          <pc:sldMk cId="2622335308" sldId="2147480460"/>
        </pc:sldMkLst>
        <pc:spChg chg="del">
          <ac:chgData name="Yoel Kortick" userId="167978f5-7f40-4909-85d5-d4149554ad4e" providerId="ADAL" clId="{EBA40294-DE59-413C-9907-7D0EDB654974}" dt="2025-07-13T06:47:15.149" v="618" actId="478"/>
          <ac:spMkLst>
            <pc:docMk/>
            <pc:sldMk cId="2622335308" sldId="2147480460"/>
            <ac:spMk id="5" creationId="{F8237D95-58F9-00FD-3153-F625EE8EA7AB}"/>
          </ac:spMkLst>
        </pc:spChg>
        <pc:spChg chg="del">
          <ac:chgData name="Yoel Kortick" userId="167978f5-7f40-4909-85d5-d4149554ad4e" providerId="ADAL" clId="{EBA40294-DE59-413C-9907-7D0EDB654974}" dt="2025-07-13T06:47:15.149" v="618" actId="478"/>
          <ac:spMkLst>
            <pc:docMk/>
            <pc:sldMk cId="2622335308" sldId="2147480460"/>
            <ac:spMk id="6" creationId="{3ADFE5B8-6449-8727-822E-E3A28E8DE5B9}"/>
          </ac:spMkLst>
        </pc:spChg>
        <pc:spChg chg="mod">
          <ac:chgData name="Yoel Kortick" userId="167978f5-7f40-4909-85d5-d4149554ad4e" providerId="ADAL" clId="{EBA40294-DE59-413C-9907-7D0EDB654974}" dt="2025-07-13T07:11:56.875" v="674" actId="14100"/>
          <ac:spMkLst>
            <pc:docMk/>
            <pc:sldMk cId="2622335308" sldId="2147480460"/>
            <ac:spMk id="7" creationId="{406C14F5-F3B3-43C1-2F91-38CE3ED013CE}"/>
          </ac:spMkLst>
        </pc:spChg>
        <pc:spChg chg="mod">
          <ac:chgData name="Yoel Kortick" userId="167978f5-7f40-4909-85d5-d4149554ad4e" providerId="ADAL" clId="{EBA40294-DE59-413C-9907-7D0EDB654974}" dt="2025-07-13T14:27:21.799" v="2868"/>
          <ac:spMkLst>
            <pc:docMk/>
            <pc:sldMk cId="2622335308" sldId="2147480460"/>
            <ac:spMk id="8" creationId="{ED28539E-7D13-AC46-E9B4-6CEB95A4F603}"/>
          </ac:spMkLst>
        </pc:spChg>
        <pc:spChg chg="mod">
          <ac:chgData name="Yoel Kortick" userId="167978f5-7f40-4909-85d5-d4149554ad4e" providerId="ADAL" clId="{EBA40294-DE59-413C-9907-7D0EDB654974}" dt="2025-07-13T05:58:22.615" v="3"/>
          <ac:spMkLst>
            <pc:docMk/>
            <pc:sldMk cId="2622335308" sldId="2147480460"/>
            <ac:spMk id="10" creationId="{84C38B30-07A4-7F11-CE49-0E7634E7E01D}"/>
          </ac:spMkLst>
        </pc:spChg>
        <pc:spChg chg="add mod">
          <ac:chgData name="Yoel Kortick" userId="167978f5-7f40-4909-85d5-d4149554ad4e" providerId="ADAL" clId="{EBA40294-DE59-413C-9907-7D0EDB654974}" dt="2025-07-13T07:12:37.413" v="688" actId="1076"/>
          <ac:spMkLst>
            <pc:docMk/>
            <pc:sldMk cId="2622335308" sldId="2147480460"/>
            <ac:spMk id="17" creationId="{6718A612-53A1-09B9-8C31-FD4A09E58762}"/>
          </ac:spMkLst>
        </pc:spChg>
        <pc:picChg chg="del">
          <ac:chgData name="Yoel Kortick" userId="167978f5-7f40-4909-85d5-d4149554ad4e" providerId="ADAL" clId="{EBA40294-DE59-413C-9907-7D0EDB654974}" dt="2025-07-13T06:47:15.149" v="618" actId="478"/>
          <ac:picMkLst>
            <pc:docMk/>
            <pc:sldMk cId="2622335308" sldId="2147480460"/>
            <ac:picMk id="3" creationId="{FD4C9532-1FAD-9579-39CE-6B901379A6B5}"/>
          </ac:picMkLst>
        </pc:picChg>
        <pc:picChg chg="add del mod">
          <ac:chgData name="Yoel Kortick" userId="167978f5-7f40-4909-85d5-d4149554ad4e" providerId="ADAL" clId="{EBA40294-DE59-413C-9907-7D0EDB654974}" dt="2025-07-13T07:02:51.643" v="667" actId="478"/>
          <ac:picMkLst>
            <pc:docMk/>
            <pc:sldMk cId="2622335308" sldId="2147480460"/>
            <ac:picMk id="4" creationId="{2A0C44C0-E370-8978-F947-D00717079FCC}"/>
          </ac:picMkLst>
        </pc:picChg>
        <pc:picChg chg="add mod">
          <ac:chgData name="Yoel Kortick" userId="167978f5-7f40-4909-85d5-d4149554ad4e" providerId="ADAL" clId="{EBA40294-DE59-413C-9907-7D0EDB654974}" dt="2025-07-13T07:12:34.765" v="687" actId="1076"/>
          <ac:picMkLst>
            <pc:docMk/>
            <pc:sldMk cId="2622335308" sldId="2147480460"/>
            <ac:picMk id="13" creationId="{59A932E9-D1DA-719D-46D3-4832C38C9246}"/>
          </ac:picMkLst>
        </pc:picChg>
        <pc:picChg chg="add del mod">
          <ac:chgData name="Yoel Kortick" userId="167978f5-7f40-4909-85d5-d4149554ad4e" providerId="ADAL" clId="{EBA40294-DE59-413C-9907-7D0EDB654974}" dt="2025-07-13T07:12:33.057" v="686" actId="478"/>
          <ac:picMkLst>
            <pc:docMk/>
            <pc:sldMk cId="2622335308" sldId="2147480460"/>
            <ac:picMk id="16" creationId="{BDDADB6D-E414-632A-6AD8-1EC8A26079D6}"/>
          </ac:picMkLst>
        </pc:picChg>
        <pc:cxnChg chg="del">
          <ac:chgData name="Yoel Kortick" userId="167978f5-7f40-4909-85d5-d4149554ad4e" providerId="ADAL" clId="{EBA40294-DE59-413C-9907-7D0EDB654974}" dt="2025-07-13T06:47:15.149" v="618" actId="478"/>
          <ac:cxnSpMkLst>
            <pc:docMk/>
            <pc:sldMk cId="2622335308" sldId="2147480460"/>
            <ac:cxnSpMk id="11" creationId="{7930C00B-5DD8-E8C2-C8B6-7B4F9FA7EC43}"/>
          </ac:cxnSpMkLst>
        </pc:cxnChg>
        <pc:cxnChg chg="del">
          <ac:chgData name="Yoel Kortick" userId="167978f5-7f40-4909-85d5-d4149554ad4e" providerId="ADAL" clId="{EBA40294-DE59-413C-9907-7D0EDB654974}" dt="2025-07-13T06:47:15.149" v="618" actId="478"/>
          <ac:cxnSpMkLst>
            <pc:docMk/>
            <pc:sldMk cId="2622335308" sldId="2147480460"/>
            <ac:cxnSpMk id="14" creationId="{BF8960F5-26D4-0CA6-4576-E899B0CF0CE4}"/>
          </ac:cxnSpMkLst>
        </pc:cxnChg>
      </pc:sldChg>
      <pc:sldChg chg="addSp delSp modSp mod">
        <pc:chgData name="Yoel Kortick" userId="167978f5-7f40-4909-85d5-d4149554ad4e" providerId="ADAL" clId="{EBA40294-DE59-413C-9907-7D0EDB654974}" dt="2025-07-13T12:38:31.167" v="1240" actId="14100"/>
        <pc:sldMkLst>
          <pc:docMk/>
          <pc:sldMk cId="1642137701" sldId="2147480461"/>
        </pc:sldMkLst>
        <pc:spChg chg="add mod">
          <ac:chgData name="Yoel Kortick" userId="167978f5-7f40-4909-85d5-d4149554ad4e" providerId="ADAL" clId="{EBA40294-DE59-413C-9907-7D0EDB654974}" dt="2025-07-13T12:34:55.808" v="1234" actId="20577"/>
          <ac:spMkLst>
            <pc:docMk/>
            <pc:sldMk cId="1642137701" sldId="2147480461"/>
            <ac:spMk id="2" creationId="{11808004-CC22-F315-A701-253EF03FE41F}"/>
          </ac:spMkLst>
        </pc:spChg>
        <pc:spChg chg="mod">
          <ac:chgData name="Yoel Kortick" userId="167978f5-7f40-4909-85d5-d4149554ad4e" providerId="ADAL" clId="{EBA40294-DE59-413C-9907-7D0EDB654974}" dt="2025-07-13T12:38:31.167" v="1240" actId="14100"/>
          <ac:spMkLst>
            <pc:docMk/>
            <pc:sldMk cId="1642137701" sldId="2147480461"/>
            <ac:spMk id="8" creationId="{D05BBCBF-805D-38EE-744E-903534255029}"/>
          </ac:spMkLst>
        </pc:spChg>
        <pc:spChg chg="mod">
          <ac:chgData name="Yoel Kortick" userId="167978f5-7f40-4909-85d5-d4149554ad4e" providerId="ADAL" clId="{EBA40294-DE59-413C-9907-7D0EDB654974}" dt="2025-07-13T05:58:22.615" v="3"/>
          <ac:spMkLst>
            <pc:docMk/>
            <pc:sldMk cId="1642137701" sldId="2147480461"/>
            <ac:spMk id="10" creationId="{51CF9E1E-4989-48D8-CC43-453DE468127C}"/>
          </ac:spMkLst>
        </pc:spChg>
        <pc:spChg chg="del">
          <ac:chgData name="Yoel Kortick" userId="167978f5-7f40-4909-85d5-d4149554ad4e" providerId="ADAL" clId="{EBA40294-DE59-413C-9907-7D0EDB654974}" dt="2025-07-13T12:38:08.207" v="1236" actId="478"/>
          <ac:spMkLst>
            <pc:docMk/>
            <pc:sldMk cId="1642137701" sldId="2147480461"/>
            <ac:spMk id="16" creationId="{6B4AFA9C-652E-2A6C-4AFC-A2318BFAC20D}"/>
          </ac:spMkLst>
        </pc:spChg>
        <pc:picChg chg="del">
          <ac:chgData name="Yoel Kortick" userId="167978f5-7f40-4909-85d5-d4149554ad4e" providerId="ADAL" clId="{EBA40294-DE59-413C-9907-7D0EDB654974}" dt="2025-07-13T12:38:07.136" v="1235" actId="478"/>
          <ac:picMkLst>
            <pc:docMk/>
            <pc:sldMk cId="1642137701" sldId="2147480461"/>
            <ac:picMk id="4" creationId="{AF65697E-5B1B-639B-CD46-31015D657C91}"/>
          </ac:picMkLst>
        </pc:picChg>
      </pc:sldChg>
      <pc:sldChg chg="addSp delSp modSp mod">
        <pc:chgData name="Yoel Kortick" userId="167978f5-7f40-4909-85d5-d4149554ad4e" providerId="ADAL" clId="{EBA40294-DE59-413C-9907-7D0EDB654974}" dt="2025-07-13T12:49:28.689" v="1271" actId="208"/>
        <pc:sldMkLst>
          <pc:docMk/>
          <pc:sldMk cId="3890585788" sldId="2147480462"/>
        </pc:sldMkLst>
        <pc:spChg chg="mod">
          <ac:chgData name="Yoel Kortick" userId="167978f5-7f40-4909-85d5-d4149554ad4e" providerId="ADAL" clId="{EBA40294-DE59-413C-9907-7D0EDB654974}" dt="2025-07-13T12:49:18.579" v="1268" actId="1076"/>
          <ac:spMkLst>
            <pc:docMk/>
            <pc:sldMk cId="3890585788" sldId="2147480462"/>
            <ac:spMk id="4" creationId="{1942BB44-AE84-0F9F-1A84-7DE9D1610D02}"/>
          </ac:spMkLst>
        </pc:spChg>
        <pc:spChg chg="mod">
          <ac:chgData name="Yoel Kortick" userId="167978f5-7f40-4909-85d5-d4149554ad4e" providerId="ADAL" clId="{EBA40294-DE59-413C-9907-7D0EDB654974}" dt="2025-07-13T12:49:12.424" v="1267" actId="14100"/>
          <ac:spMkLst>
            <pc:docMk/>
            <pc:sldMk cId="3890585788" sldId="2147480462"/>
            <ac:spMk id="6" creationId="{D63EE84F-52A3-FFCB-B8A8-CAB053A9FB3E}"/>
          </ac:spMkLst>
        </pc:spChg>
        <pc:spChg chg="mod">
          <ac:chgData name="Yoel Kortick" userId="167978f5-7f40-4909-85d5-d4149554ad4e" providerId="ADAL" clId="{EBA40294-DE59-413C-9907-7D0EDB654974}" dt="2025-07-13T12:40:42.798" v="1242"/>
          <ac:spMkLst>
            <pc:docMk/>
            <pc:sldMk cId="3890585788" sldId="2147480462"/>
            <ac:spMk id="8" creationId="{05DD9F6F-7BF4-9E55-3BE4-DE31FE29FDF8}"/>
          </ac:spMkLst>
        </pc:spChg>
        <pc:spChg chg="mod">
          <ac:chgData name="Yoel Kortick" userId="167978f5-7f40-4909-85d5-d4149554ad4e" providerId="ADAL" clId="{EBA40294-DE59-413C-9907-7D0EDB654974}" dt="2025-07-13T05:58:22.615" v="3"/>
          <ac:spMkLst>
            <pc:docMk/>
            <pc:sldMk cId="3890585788" sldId="2147480462"/>
            <ac:spMk id="10" creationId="{CA4AC28E-2672-50DC-315B-81A8BE36DF5C}"/>
          </ac:spMkLst>
        </pc:spChg>
        <pc:spChg chg="add mod">
          <ac:chgData name="Yoel Kortick" userId="167978f5-7f40-4909-85d5-d4149554ad4e" providerId="ADAL" clId="{EBA40294-DE59-413C-9907-7D0EDB654974}" dt="2025-07-13T12:49:24.159" v="1270" actId="14100"/>
          <ac:spMkLst>
            <pc:docMk/>
            <pc:sldMk cId="3890585788" sldId="2147480462"/>
            <ac:spMk id="11" creationId="{0687C19A-744C-4949-A06D-07B357D06D26}"/>
          </ac:spMkLst>
        </pc:spChg>
        <pc:picChg chg="add mod ord">
          <ac:chgData name="Yoel Kortick" userId="167978f5-7f40-4909-85d5-d4149554ad4e" providerId="ADAL" clId="{EBA40294-DE59-413C-9907-7D0EDB654974}" dt="2025-07-13T12:49:28.689" v="1271" actId="208"/>
          <ac:picMkLst>
            <pc:docMk/>
            <pc:sldMk cId="3890585788" sldId="2147480462"/>
            <ac:picMk id="3" creationId="{F349C1BB-8C5D-5EB5-39B2-C93727A99338}"/>
          </ac:picMkLst>
        </pc:picChg>
        <pc:picChg chg="del">
          <ac:chgData name="Yoel Kortick" userId="167978f5-7f40-4909-85d5-d4149554ad4e" providerId="ADAL" clId="{EBA40294-DE59-413C-9907-7D0EDB654974}" dt="2025-07-13T12:40:40.536" v="1241" actId="478"/>
          <ac:picMkLst>
            <pc:docMk/>
            <pc:sldMk cId="3890585788" sldId="2147480462"/>
            <ac:picMk id="5" creationId="{D9E4F4C7-D27E-B69C-7EF5-B0AEE863D86E}"/>
          </ac:picMkLst>
        </pc:picChg>
      </pc:sldChg>
      <pc:sldChg chg="modSp del">
        <pc:chgData name="Yoel Kortick" userId="167978f5-7f40-4909-85d5-d4149554ad4e" providerId="ADAL" clId="{EBA40294-DE59-413C-9907-7D0EDB654974}" dt="2025-07-13T13:08:57.497" v="1480" actId="47"/>
        <pc:sldMkLst>
          <pc:docMk/>
          <pc:sldMk cId="3636158298" sldId="2147480463"/>
        </pc:sldMkLst>
        <pc:spChg chg="mod">
          <ac:chgData name="Yoel Kortick" userId="167978f5-7f40-4909-85d5-d4149554ad4e" providerId="ADAL" clId="{EBA40294-DE59-413C-9907-7D0EDB654974}" dt="2025-07-13T05:58:22.615" v="3"/>
          <ac:spMkLst>
            <pc:docMk/>
            <pc:sldMk cId="3636158298" sldId="2147480463"/>
            <ac:spMk id="10" creationId="{3474A28A-30CC-F991-BF66-DE69E05D3339}"/>
          </ac:spMkLst>
        </pc:spChg>
      </pc:sldChg>
      <pc:sldChg chg="modSp del">
        <pc:chgData name="Yoel Kortick" userId="167978f5-7f40-4909-85d5-d4149554ad4e" providerId="ADAL" clId="{EBA40294-DE59-413C-9907-7D0EDB654974}" dt="2025-07-13T14:04:52.153" v="2384" actId="47"/>
        <pc:sldMkLst>
          <pc:docMk/>
          <pc:sldMk cId="1605826581" sldId="2147480464"/>
        </pc:sldMkLst>
        <pc:spChg chg="mod">
          <ac:chgData name="Yoel Kortick" userId="167978f5-7f40-4909-85d5-d4149554ad4e" providerId="ADAL" clId="{EBA40294-DE59-413C-9907-7D0EDB654974}" dt="2025-07-13T05:59:02.295" v="5"/>
          <ac:spMkLst>
            <pc:docMk/>
            <pc:sldMk cId="1605826581" sldId="2147480464"/>
            <ac:spMk id="10" creationId="{7872659E-ABAC-DEEF-0B68-58D7C373329E}"/>
          </ac:spMkLst>
        </pc:spChg>
      </pc:sldChg>
      <pc:sldChg chg="modSp del">
        <pc:chgData name="Yoel Kortick" userId="167978f5-7f40-4909-85d5-d4149554ad4e" providerId="ADAL" clId="{EBA40294-DE59-413C-9907-7D0EDB654974}" dt="2025-07-13T14:04:53.178" v="2385" actId="47"/>
        <pc:sldMkLst>
          <pc:docMk/>
          <pc:sldMk cId="1840545852" sldId="2147480465"/>
        </pc:sldMkLst>
        <pc:spChg chg="mod">
          <ac:chgData name="Yoel Kortick" userId="167978f5-7f40-4909-85d5-d4149554ad4e" providerId="ADAL" clId="{EBA40294-DE59-413C-9907-7D0EDB654974}" dt="2025-07-13T05:59:02.295" v="5"/>
          <ac:spMkLst>
            <pc:docMk/>
            <pc:sldMk cId="1840545852" sldId="2147480465"/>
            <ac:spMk id="10" creationId="{2D87D9FB-F4AB-5C39-6A9F-C6AA04070473}"/>
          </ac:spMkLst>
        </pc:spChg>
      </pc:sldChg>
      <pc:sldChg chg="addSp delSp modSp mod">
        <pc:chgData name="Yoel Kortick" userId="167978f5-7f40-4909-85d5-d4149554ad4e" providerId="ADAL" clId="{EBA40294-DE59-413C-9907-7D0EDB654974}" dt="2025-07-13T14:27:21.799" v="2868"/>
        <pc:sldMkLst>
          <pc:docMk/>
          <pc:sldMk cId="4190070795" sldId="2147480466"/>
        </pc:sldMkLst>
        <pc:spChg chg="del">
          <ac:chgData name="Yoel Kortick" userId="167978f5-7f40-4909-85d5-d4149554ad4e" providerId="ADAL" clId="{EBA40294-DE59-413C-9907-7D0EDB654974}" dt="2025-07-13T14:09:05.042" v="2494" actId="478"/>
          <ac:spMkLst>
            <pc:docMk/>
            <pc:sldMk cId="4190070795" sldId="2147480466"/>
            <ac:spMk id="4" creationId="{3D2407A8-4FF9-0472-E619-49B34211EBC0}"/>
          </ac:spMkLst>
        </pc:spChg>
        <pc:spChg chg="del">
          <ac:chgData name="Yoel Kortick" userId="167978f5-7f40-4909-85d5-d4149554ad4e" providerId="ADAL" clId="{EBA40294-DE59-413C-9907-7D0EDB654974}" dt="2025-07-13T14:09:05.042" v="2494" actId="478"/>
          <ac:spMkLst>
            <pc:docMk/>
            <pc:sldMk cId="4190070795" sldId="2147480466"/>
            <ac:spMk id="6" creationId="{F740B6B0-EF2B-BE42-490E-3687801F5D32}"/>
          </ac:spMkLst>
        </pc:spChg>
        <pc:spChg chg="mod">
          <ac:chgData name="Yoel Kortick" userId="167978f5-7f40-4909-85d5-d4149554ad4e" providerId="ADAL" clId="{EBA40294-DE59-413C-9907-7D0EDB654974}" dt="2025-07-13T14:10:40.657" v="2532" actId="14100"/>
          <ac:spMkLst>
            <pc:docMk/>
            <pc:sldMk cId="4190070795" sldId="2147480466"/>
            <ac:spMk id="7" creationId="{0A08AE92-8BC6-863B-78CD-9D123D5AA6D0}"/>
          </ac:spMkLst>
        </pc:spChg>
        <pc:spChg chg="mod">
          <ac:chgData name="Yoel Kortick" userId="167978f5-7f40-4909-85d5-d4149554ad4e" providerId="ADAL" clId="{EBA40294-DE59-413C-9907-7D0EDB654974}" dt="2025-07-13T14:27:21.799" v="2868"/>
          <ac:spMkLst>
            <pc:docMk/>
            <pc:sldMk cId="4190070795" sldId="2147480466"/>
            <ac:spMk id="8" creationId="{67BD4E2E-DE4C-A881-5FD5-A53F181D7D6A}"/>
          </ac:spMkLst>
        </pc:spChg>
        <pc:spChg chg="mod">
          <ac:chgData name="Yoel Kortick" userId="167978f5-7f40-4909-85d5-d4149554ad4e" providerId="ADAL" clId="{EBA40294-DE59-413C-9907-7D0EDB654974}" dt="2025-07-13T05:59:29.845" v="6"/>
          <ac:spMkLst>
            <pc:docMk/>
            <pc:sldMk cId="4190070795" sldId="2147480466"/>
            <ac:spMk id="10" creationId="{1D2278A5-E51D-92AB-FD52-12D49DEEFEA8}"/>
          </ac:spMkLst>
        </pc:spChg>
        <pc:spChg chg="del">
          <ac:chgData name="Yoel Kortick" userId="167978f5-7f40-4909-85d5-d4149554ad4e" providerId="ADAL" clId="{EBA40294-DE59-413C-9907-7D0EDB654974}" dt="2025-07-13T14:09:05.042" v="2494" actId="478"/>
          <ac:spMkLst>
            <pc:docMk/>
            <pc:sldMk cId="4190070795" sldId="2147480466"/>
            <ac:spMk id="11" creationId="{B56ABBDA-738F-E34D-FF4C-207C968E283F}"/>
          </ac:spMkLst>
        </pc:spChg>
        <pc:spChg chg="del">
          <ac:chgData name="Yoel Kortick" userId="167978f5-7f40-4909-85d5-d4149554ad4e" providerId="ADAL" clId="{EBA40294-DE59-413C-9907-7D0EDB654974}" dt="2025-07-13T14:09:05.042" v="2494" actId="478"/>
          <ac:spMkLst>
            <pc:docMk/>
            <pc:sldMk cId="4190070795" sldId="2147480466"/>
            <ac:spMk id="12" creationId="{17444762-FECD-1B21-64AA-E968BC189DD1}"/>
          </ac:spMkLst>
        </pc:spChg>
        <pc:picChg chg="del">
          <ac:chgData name="Yoel Kortick" userId="167978f5-7f40-4909-85d5-d4149554ad4e" providerId="ADAL" clId="{EBA40294-DE59-413C-9907-7D0EDB654974}" dt="2025-07-13T14:09:05.042" v="2494" actId="478"/>
          <ac:picMkLst>
            <pc:docMk/>
            <pc:sldMk cId="4190070795" sldId="2147480466"/>
            <ac:picMk id="3" creationId="{18C6B928-6F39-E8D7-E1B1-2E4EC19672AE}"/>
          </ac:picMkLst>
        </pc:picChg>
        <pc:picChg chg="add del mod">
          <ac:chgData name="Yoel Kortick" userId="167978f5-7f40-4909-85d5-d4149554ad4e" providerId="ADAL" clId="{EBA40294-DE59-413C-9907-7D0EDB654974}" dt="2025-07-13T14:09:28.280" v="2498" actId="478"/>
          <ac:picMkLst>
            <pc:docMk/>
            <pc:sldMk cId="4190070795" sldId="2147480466"/>
            <ac:picMk id="5" creationId="{D545109E-3B7D-F752-A715-D317D5AD36EE}"/>
          </ac:picMkLst>
        </pc:picChg>
        <pc:picChg chg="add mod">
          <ac:chgData name="Yoel Kortick" userId="167978f5-7f40-4909-85d5-d4149554ad4e" providerId="ADAL" clId="{EBA40294-DE59-413C-9907-7D0EDB654974}" dt="2025-07-13T14:10:36.609" v="2531" actId="208"/>
          <ac:picMkLst>
            <pc:docMk/>
            <pc:sldMk cId="4190070795" sldId="2147480466"/>
            <ac:picMk id="14" creationId="{9229FB03-1EC6-D84D-969A-F9E42F115D1A}"/>
          </ac:picMkLst>
        </pc:picChg>
      </pc:sldChg>
      <pc:sldChg chg="addSp delSp modSp mod">
        <pc:chgData name="Yoel Kortick" userId="167978f5-7f40-4909-85d5-d4149554ad4e" providerId="ADAL" clId="{EBA40294-DE59-413C-9907-7D0EDB654974}" dt="2025-07-13T14:15:04.372" v="2664" actId="478"/>
        <pc:sldMkLst>
          <pc:docMk/>
          <pc:sldMk cId="102298459" sldId="2147480467"/>
        </pc:sldMkLst>
        <pc:spChg chg="del">
          <ac:chgData name="Yoel Kortick" userId="167978f5-7f40-4909-85d5-d4149554ad4e" providerId="ADAL" clId="{EBA40294-DE59-413C-9907-7D0EDB654974}" dt="2025-07-13T14:15:04.372" v="2664" actId="478"/>
          <ac:spMkLst>
            <pc:docMk/>
            <pc:sldMk cId="102298459" sldId="2147480467"/>
            <ac:spMk id="4" creationId="{66A8BE46-0A2E-B3B4-8CF8-2B550E4204D1}"/>
          </ac:spMkLst>
        </pc:spChg>
        <pc:spChg chg="mod">
          <ac:chgData name="Yoel Kortick" userId="167978f5-7f40-4909-85d5-d4149554ad4e" providerId="ADAL" clId="{EBA40294-DE59-413C-9907-7D0EDB654974}" dt="2025-07-13T14:14:47.548" v="2657" actId="14100"/>
          <ac:spMkLst>
            <pc:docMk/>
            <pc:sldMk cId="102298459" sldId="2147480467"/>
            <ac:spMk id="6" creationId="{D3A8A649-D745-561B-CD70-16D4B8214F0E}"/>
          </ac:spMkLst>
        </pc:spChg>
        <pc:spChg chg="mod">
          <ac:chgData name="Yoel Kortick" userId="167978f5-7f40-4909-85d5-d4149554ad4e" providerId="ADAL" clId="{EBA40294-DE59-413C-9907-7D0EDB654974}" dt="2025-07-13T14:13:46.929" v="2647" actId="20577"/>
          <ac:spMkLst>
            <pc:docMk/>
            <pc:sldMk cId="102298459" sldId="2147480467"/>
            <ac:spMk id="8" creationId="{AD1B0D4F-9088-C566-C9D2-F26AD718E45F}"/>
          </ac:spMkLst>
        </pc:spChg>
        <pc:spChg chg="mod">
          <ac:chgData name="Yoel Kortick" userId="167978f5-7f40-4909-85d5-d4149554ad4e" providerId="ADAL" clId="{EBA40294-DE59-413C-9907-7D0EDB654974}" dt="2025-07-13T05:59:29.845" v="6"/>
          <ac:spMkLst>
            <pc:docMk/>
            <pc:sldMk cId="102298459" sldId="2147480467"/>
            <ac:spMk id="10" creationId="{EFD67698-679A-7F41-0191-5201A092D755}"/>
          </ac:spMkLst>
        </pc:spChg>
        <pc:spChg chg="del mod">
          <ac:chgData name="Yoel Kortick" userId="167978f5-7f40-4909-85d5-d4149554ad4e" providerId="ADAL" clId="{EBA40294-DE59-413C-9907-7D0EDB654974}" dt="2025-07-13T14:15:02.765" v="2663" actId="478"/>
          <ac:spMkLst>
            <pc:docMk/>
            <pc:sldMk cId="102298459" sldId="2147480467"/>
            <ac:spMk id="11" creationId="{F84C9521-CD0B-50BA-FEE5-98C74C081A93}"/>
          </ac:spMkLst>
        </pc:spChg>
        <pc:spChg chg="mod">
          <ac:chgData name="Yoel Kortick" userId="167978f5-7f40-4909-85d5-d4149554ad4e" providerId="ADAL" clId="{EBA40294-DE59-413C-9907-7D0EDB654974}" dt="2025-07-13T14:14:54.981" v="2660" actId="1035"/>
          <ac:spMkLst>
            <pc:docMk/>
            <pc:sldMk cId="102298459" sldId="2147480467"/>
            <ac:spMk id="12" creationId="{97D34B96-BCA3-E882-4C3C-5DE341CEC04A}"/>
          </ac:spMkLst>
        </pc:spChg>
        <pc:picChg chg="add mod ord">
          <ac:chgData name="Yoel Kortick" userId="167978f5-7f40-4909-85d5-d4149554ad4e" providerId="ADAL" clId="{EBA40294-DE59-413C-9907-7D0EDB654974}" dt="2025-07-13T14:14:57.564" v="2661" actId="208"/>
          <ac:picMkLst>
            <pc:docMk/>
            <pc:sldMk cId="102298459" sldId="2147480467"/>
            <ac:picMk id="3" creationId="{6E9DE13C-4BB4-8D94-3F66-02B7831EFD4D}"/>
          </ac:picMkLst>
        </pc:picChg>
        <pc:picChg chg="del">
          <ac:chgData name="Yoel Kortick" userId="167978f5-7f40-4909-85d5-d4149554ad4e" providerId="ADAL" clId="{EBA40294-DE59-413C-9907-7D0EDB654974}" dt="2025-07-13T14:13:51.495" v="2648" actId="478"/>
          <ac:picMkLst>
            <pc:docMk/>
            <pc:sldMk cId="102298459" sldId="2147480467"/>
            <ac:picMk id="5" creationId="{A11283CB-C374-BC90-1E69-CBC23A440A5E}"/>
          </ac:picMkLst>
        </pc:picChg>
      </pc:sldChg>
      <pc:sldChg chg="addSp delSp modSp mod">
        <pc:chgData name="Yoel Kortick" userId="167978f5-7f40-4909-85d5-d4149554ad4e" providerId="ADAL" clId="{EBA40294-DE59-413C-9907-7D0EDB654974}" dt="2025-07-13T14:16:34.190" v="2676" actId="208"/>
        <pc:sldMkLst>
          <pc:docMk/>
          <pc:sldMk cId="631186221" sldId="2147480468"/>
        </pc:sldMkLst>
        <pc:spChg chg="mod">
          <ac:chgData name="Yoel Kortick" userId="167978f5-7f40-4909-85d5-d4149554ad4e" providerId="ADAL" clId="{EBA40294-DE59-413C-9907-7D0EDB654974}" dt="2025-07-13T14:16:07.504" v="2671" actId="1076"/>
          <ac:spMkLst>
            <pc:docMk/>
            <pc:sldMk cId="631186221" sldId="2147480468"/>
            <ac:spMk id="4" creationId="{D4EE55F3-C638-8E96-A748-33C67D64D1B9}"/>
          </ac:spMkLst>
        </pc:spChg>
        <pc:spChg chg="del">
          <ac:chgData name="Yoel Kortick" userId="167978f5-7f40-4909-85d5-d4149554ad4e" providerId="ADAL" clId="{EBA40294-DE59-413C-9907-7D0EDB654974}" dt="2025-07-13T14:16:20.446" v="2674" actId="478"/>
          <ac:spMkLst>
            <pc:docMk/>
            <pc:sldMk cId="631186221" sldId="2147480468"/>
            <ac:spMk id="6" creationId="{171CCA59-8082-6335-899F-1D2EE10F8DC0}"/>
          </ac:spMkLst>
        </pc:spChg>
        <pc:spChg chg="mod">
          <ac:chgData name="Yoel Kortick" userId="167978f5-7f40-4909-85d5-d4149554ad4e" providerId="ADAL" clId="{EBA40294-DE59-413C-9907-7D0EDB654974}" dt="2025-07-13T14:15:31.025" v="2665"/>
          <ac:spMkLst>
            <pc:docMk/>
            <pc:sldMk cId="631186221" sldId="2147480468"/>
            <ac:spMk id="8" creationId="{08DA4C7D-FF42-E848-7210-D8327280D88C}"/>
          </ac:spMkLst>
        </pc:spChg>
        <pc:spChg chg="mod">
          <ac:chgData name="Yoel Kortick" userId="167978f5-7f40-4909-85d5-d4149554ad4e" providerId="ADAL" clId="{EBA40294-DE59-413C-9907-7D0EDB654974}" dt="2025-07-13T05:59:29.845" v="6"/>
          <ac:spMkLst>
            <pc:docMk/>
            <pc:sldMk cId="631186221" sldId="2147480468"/>
            <ac:spMk id="10" creationId="{7AE6F628-ACF4-962D-D893-C91853FC3BC2}"/>
          </ac:spMkLst>
        </pc:spChg>
        <pc:spChg chg="del">
          <ac:chgData name="Yoel Kortick" userId="167978f5-7f40-4909-85d5-d4149554ad4e" providerId="ADAL" clId="{EBA40294-DE59-413C-9907-7D0EDB654974}" dt="2025-07-13T14:16:31.500" v="2675" actId="478"/>
          <ac:spMkLst>
            <pc:docMk/>
            <pc:sldMk cId="631186221" sldId="2147480468"/>
            <ac:spMk id="11" creationId="{EF5D4B9A-FC30-6567-B6A5-BB8D79FF971B}"/>
          </ac:spMkLst>
        </pc:spChg>
        <pc:spChg chg="mod">
          <ac:chgData name="Yoel Kortick" userId="167978f5-7f40-4909-85d5-d4149554ad4e" providerId="ADAL" clId="{EBA40294-DE59-413C-9907-7D0EDB654974}" dt="2025-07-13T14:16:16.747" v="2673" actId="14100"/>
          <ac:spMkLst>
            <pc:docMk/>
            <pc:sldMk cId="631186221" sldId="2147480468"/>
            <ac:spMk id="12" creationId="{82BD27E8-1E03-A52C-9861-6A2DCF3C0AF6}"/>
          </ac:spMkLst>
        </pc:spChg>
        <pc:picChg chg="del">
          <ac:chgData name="Yoel Kortick" userId="167978f5-7f40-4909-85d5-d4149554ad4e" providerId="ADAL" clId="{EBA40294-DE59-413C-9907-7D0EDB654974}" dt="2025-07-13T14:15:56.462" v="2666" actId="478"/>
          <ac:picMkLst>
            <pc:docMk/>
            <pc:sldMk cId="631186221" sldId="2147480468"/>
            <ac:picMk id="3" creationId="{0F50D919-DBC7-B724-6109-4ACEC8950059}"/>
          </ac:picMkLst>
        </pc:picChg>
        <pc:picChg chg="add mod ord">
          <ac:chgData name="Yoel Kortick" userId="167978f5-7f40-4909-85d5-d4149554ad4e" providerId="ADAL" clId="{EBA40294-DE59-413C-9907-7D0EDB654974}" dt="2025-07-13T14:16:34.190" v="2676" actId="208"/>
          <ac:picMkLst>
            <pc:docMk/>
            <pc:sldMk cId="631186221" sldId="2147480468"/>
            <ac:picMk id="5" creationId="{3A7DC67B-5183-172F-58E3-930581F95C9E}"/>
          </ac:picMkLst>
        </pc:picChg>
      </pc:sldChg>
      <pc:sldChg chg="addSp delSp modSp add mod">
        <pc:chgData name="Yoel Kortick" userId="167978f5-7f40-4909-85d5-d4149554ad4e" providerId="ADAL" clId="{EBA40294-DE59-413C-9907-7D0EDB654974}" dt="2025-07-13T06:07:41.111" v="176" actId="1036"/>
        <pc:sldMkLst>
          <pc:docMk/>
          <pc:sldMk cId="2103522162" sldId="2147480469"/>
        </pc:sldMkLst>
        <pc:spChg chg="add mod">
          <ac:chgData name="Yoel Kortick" userId="167978f5-7f40-4909-85d5-d4149554ad4e" providerId="ADAL" clId="{EBA40294-DE59-413C-9907-7D0EDB654974}" dt="2025-07-13T06:07:21.673" v="169" actId="1582"/>
          <ac:spMkLst>
            <pc:docMk/>
            <pc:sldMk cId="2103522162" sldId="2147480469"/>
            <ac:spMk id="6" creationId="{FE68BE7F-0787-0527-AAB4-3E2F12ABC89C}"/>
          </ac:spMkLst>
        </pc:spChg>
        <pc:spChg chg="del">
          <ac:chgData name="Yoel Kortick" userId="167978f5-7f40-4909-85d5-d4149554ad4e" providerId="ADAL" clId="{EBA40294-DE59-413C-9907-7D0EDB654974}" dt="2025-07-13T06:04:55.266" v="37" actId="478"/>
          <ac:spMkLst>
            <pc:docMk/>
            <pc:sldMk cId="2103522162" sldId="2147480469"/>
            <ac:spMk id="7" creationId="{B345C5CD-31CD-1156-1209-19604E670F4E}"/>
          </ac:spMkLst>
        </pc:spChg>
        <pc:spChg chg="del">
          <ac:chgData name="Yoel Kortick" userId="167978f5-7f40-4909-85d5-d4149554ad4e" providerId="ADAL" clId="{EBA40294-DE59-413C-9907-7D0EDB654974}" dt="2025-07-13T06:04:54.227" v="36" actId="478"/>
          <ac:spMkLst>
            <pc:docMk/>
            <pc:sldMk cId="2103522162" sldId="2147480469"/>
            <ac:spMk id="8" creationId="{09629E65-0231-DDAD-B5A1-8D50E6F0EC3A}"/>
          </ac:spMkLst>
        </pc:spChg>
        <pc:spChg chg="mod">
          <ac:chgData name="Yoel Kortick" userId="167978f5-7f40-4909-85d5-d4149554ad4e" providerId="ADAL" clId="{EBA40294-DE59-413C-9907-7D0EDB654974}" dt="2025-07-13T06:07:33.564" v="174" actId="1035"/>
          <ac:spMkLst>
            <pc:docMk/>
            <pc:sldMk cId="2103522162" sldId="2147480469"/>
            <ac:spMk id="9" creationId="{F1B1921B-1147-620A-DB66-A6D488D88348}"/>
          </ac:spMkLst>
        </pc:spChg>
        <pc:spChg chg="add del mod">
          <ac:chgData name="Yoel Kortick" userId="167978f5-7f40-4909-85d5-d4149554ad4e" providerId="ADAL" clId="{EBA40294-DE59-413C-9907-7D0EDB654974}" dt="2025-07-13T06:05:03.403" v="40" actId="478"/>
          <ac:spMkLst>
            <pc:docMk/>
            <pc:sldMk cId="2103522162" sldId="2147480469"/>
            <ac:spMk id="11" creationId="{D2A63377-74F0-C778-B7C8-4A7BCCBD0BDE}"/>
          </ac:spMkLst>
        </pc:spChg>
        <pc:spChg chg="add mod">
          <ac:chgData name="Yoel Kortick" userId="167978f5-7f40-4909-85d5-d4149554ad4e" providerId="ADAL" clId="{EBA40294-DE59-413C-9907-7D0EDB654974}" dt="2025-07-13T06:07:24.630" v="171" actId="1036"/>
          <ac:spMkLst>
            <pc:docMk/>
            <pc:sldMk cId="2103522162" sldId="2147480469"/>
            <ac:spMk id="12" creationId="{B0BF7ADF-1631-63C5-529D-64249C3B6A59}"/>
          </ac:spMkLst>
        </pc:spChg>
        <pc:spChg chg="add mod">
          <ac:chgData name="Yoel Kortick" userId="167978f5-7f40-4909-85d5-d4149554ad4e" providerId="ADAL" clId="{EBA40294-DE59-413C-9907-7D0EDB654974}" dt="2025-07-13T06:07:21.673" v="169" actId="1582"/>
          <ac:spMkLst>
            <pc:docMk/>
            <pc:sldMk cId="2103522162" sldId="2147480469"/>
            <ac:spMk id="13" creationId="{BB2FB3BF-4359-F729-AD24-DF6962857375}"/>
          </ac:spMkLst>
        </pc:spChg>
        <pc:spChg chg="add mod">
          <ac:chgData name="Yoel Kortick" userId="167978f5-7f40-4909-85d5-d4149554ad4e" providerId="ADAL" clId="{EBA40294-DE59-413C-9907-7D0EDB654974}" dt="2025-07-13T06:07:41.111" v="176" actId="1036"/>
          <ac:spMkLst>
            <pc:docMk/>
            <pc:sldMk cId="2103522162" sldId="2147480469"/>
            <ac:spMk id="15" creationId="{2E4E14A2-9A84-CA8E-4731-56284F612953}"/>
          </ac:spMkLst>
        </pc:spChg>
        <pc:spChg chg="add mod">
          <ac:chgData name="Yoel Kortick" userId="167978f5-7f40-4909-85d5-d4149554ad4e" providerId="ADAL" clId="{EBA40294-DE59-413C-9907-7D0EDB654974}" dt="2025-07-13T06:07:41.111" v="176" actId="1036"/>
          <ac:spMkLst>
            <pc:docMk/>
            <pc:sldMk cId="2103522162" sldId="2147480469"/>
            <ac:spMk id="17" creationId="{B00E4FD3-8042-BA98-70AD-785622474D90}"/>
          </ac:spMkLst>
        </pc:spChg>
        <pc:spChg chg="add mod">
          <ac:chgData name="Yoel Kortick" userId="167978f5-7f40-4909-85d5-d4149554ad4e" providerId="ADAL" clId="{EBA40294-DE59-413C-9907-7D0EDB654974}" dt="2025-07-13T06:07:41.111" v="176" actId="1036"/>
          <ac:spMkLst>
            <pc:docMk/>
            <pc:sldMk cId="2103522162" sldId="2147480469"/>
            <ac:spMk id="18" creationId="{F893E9E4-4BCE-5DEF-B3F4-A21698CCEB1D}"/>
          </ac:spMkLst>
        </pc:spChg>
        <pc:picChg chg="mod">
          <ac:chgData name="Yoel Kortick" userId="167978f5-7f40-4909-85d5-d4149554ad4e" providerId="ADAL" clId="{EBA40294-DE59-413C-9907-7D0EDB654974}" dt="2025-07-13T06:07:41.111" v="176" actId="1036"/>
          <ac:picMkLst>
            <pc:docMk/>
            <pc:sldMk cId="2103522162" sldId="2147480469"/>
            <ac:picMk id="2" creationId="{324833A3-66AD-5ACA-3F02-EB619CCDCEFE}"/>
          </ac:picMkLst>
        </pc:picChg>
        <pc:picChg chg="mod">
          <ac:chgData name="Yoel Kortick" userId="167978f5-7f40-4909-85d5-d4149554ad4e" providerId="ADAL" clId="{EBA40294-DE59-413C-9907-7D0EDB654974}" dt="2025-07-13T06:05:24.972" v="43" actId="14100"/>
          <ac:picMkLst>
            <pc:docMk/>
            <pc:sldMk cId="2103522162" sldId="2147480469"/>
            <ac:picMk id="3" creationId="{B668794F-11C7-A4CD-1156-20E0CAADF0F5}"/>
          </ac:picMkLst>
        </pc:picChg>
        <pc:picChg chg="add mod">
          <ac:chgData name="Yoel Kortick" userId="167978f5-7f40-4909-85d5-d4149554ad4e" providerId="ADAL" clId="{EBA40294-DE59-413C-9907-7D0EDB654974}" dt="2025-07-13T06:05:59.888" v="157" actId="1076"/>
          <ac:picMkLst>
            <pc:docMk/>
            <pc:sldMk cId="2103522162" sldId="2147480469"/>
            <ac:picMk id="4" creationId="{2DFEF4A9-2640-A62D-2DD6-89491E945D81}"/>
          </ac:picMkLst>
        </pc:picChg>
        <pc:picChg chg="add mod">
          <ac:chgData name="Yoel Kortick" userId="167978f5-7f40-4909-85d5-d4149554ad4e" providerId="ADAL" clId="{EBA40294-DE59-413C-9907-7D0EDB654974}" dt="2025-07-13T06:05:24.972" v="43" actId="14100"/>
          <ac:picMkLst>
            <pc:docMk/>
            <pc:sldMk cId="2103522162" sldId="2147480469"/>
            <ac:picMk id="5" creationId="{8ABEA9B1-DC6C-6E02-19F1-A41F35DFF0DD}"/>
          </ac:picMkLst>
        </pc:picChg>
        <pc:picChg chg="mod ord">
          <ac:chgData name="Yoel Kortick" userId="167978f5-7f40-4909-85d5-d4149554ad4e" providerId="ADAL" clId="{EBA40294-DE59-413C-9907-7D0EDB654974}" dt="2025-07-13T06:07:41.111" v="176" actId="1036"/>
          <ac:picMkLst>
            <pc:docMk/>
            <pc:sldMk cId="2103522162" sldId="2147480469"/>
            <ac:picMk id="14" creationId="{80D74CCA-3F4F-9694-6DA7-C48186BF72B3}"/>
          </ac:picMkLst>
        </pc:picChg>
        <pc:picChg chg="add mod">
          <ac:chgData name="Yoel Kortick" userId="167978f5-7f40-4909-85d5-d4149554ad4e" providerId="ADAL" clId="{EBA40294-DE59-413C-9907-7D0EDB654974}" dt="2025-07-13T06:07:41.111" v="176" actId="1036"/>
          <ac:picMkLst>
            <pc:docMk/>
            <pc:sldMk cId="2103522162" sldId="2147480469"/>
            <ac:picMk id="16" creationId="{E3B04984-83DE-9251-CA98-BC4407FE4F54}"/>
          </ac:picMkLst>
        </pc:picChg>
      </pc:sldChg>
      <pc:sldChg chg="modSp add mod">
        <pc:chgData name="Yoel Kortick" userId="167978f5-7f40-4909-85d5-d4149554ad4e" providerId="ADAL" clId="{EBA40294-DE59-413C-9907-7D0EDB654974}" dt="2025-07-13T06:08:07.307" v="178" actId="33524"/>
        <pc:sldMkLst>
          <pc:docMk/>
          <pc:sldMk cId="947260251" sldId="2147480470"/>
        </pc:sldMkLst>
        <pc:spChg chg="mod">
          <ac:chgData name="Yoel Kortick" userId="167978f5-7f40-4909-85d5-d4149554ad4e" providerId="ADAL" clId="{EBA40294-DE59-413C-9907-7D0EDB654974}" dt="2025-07-13T06:08:07.307" v="178" actId="33524"/>
          <ac:spMkLst>
            <pc:docMk/>
            <pc:sldMk cId="947260251" sldId="2147480470"/>
            <ac:spMk id="8" creationId="{D8685A59-81DE-AC47-E182-3C71F011DEC6}"/>
          </ac:spMkLst>
        </pc:spChg>
      </pc:sldChg>
      <pc:sldChg chg="addSp delSp modSp add mod">
        <pc:chgData name="Yoel Kortick" userId="167978f5-7f40-4909-85d5-d4149554ad4e" providerId="ADAL" clId="{EBA40294-DE59-413C-9907-7D0EDB654974}" dt="2025-07-13T06:09:20.657" v="204" actId="12385"/>
        <pc:sldMkLst>
          <pc:docMk/>
          <pc:sldMk cId="4039221386" sldId="2147480471"/>
        </pc:sldMkLst>
        <pc:spChg chg="del">
          <ac:chgData name="Yoel Kortick" userId="167978f5-7f40-4909-85d5-d4149554ad4e" providerId="ADAL" clId="{EBA40294-DE59-413C-9907-7D0EDB654974}" dt="2025-07-13T06:08:55.526" v="181" actId="478"/>
          <ac:spMkLst>
            <pc:docMk/>
            <pc:sldMk cId="4039221386" sldId="2147480471"/>
            <ac:spMk id="7" creationId="{77E4DE92-DC1E-9C01-8573-46AECA059328}"/>
          </ac:spMkLst>
        </pc:spChg>
        <pc:spChg chg="del">
          <ac:chgData name="Yoel Kortick" userId="167978f5-7f40-4909-85d5-d4149554ad4e" providerId="ADAL" clId="{EBA40294-DE59-413C-9907-7D0EDB654974}" dt="2025-07-13T06:08:54.629" v="180" actId="478"/>
          <ac:spMkLst>
            <pc:docMk/>
            <pc:sldMk cId="4039221386" sldId="2147480471"/>
            <ac:spMk id="8" creationId="{31F01DE7-64A7-19AA-5C18-33E539B94575}"/>
          </ac:spMkLst>
        </pc:spChg>
        <pc:graphicFrameChg chg="add mod modGraphic">
          <ac:chgData name="Yoel Kortick" userId="167978f5-7f40-4909-85d5-d4149554ad4e" providerId="ADAL" clId="{EBA40294-DE59-413C-9907-7D0EDB654974}" dt="2025-07-13T06:09:20.657" v="204" actId="12385"/>
          <ac:graphicFrameMkLst>
            <pc:docMk/>
            <pc:sldMk cId="4039221386" sldId="2147480471"/>
            <ac:graphicFrameMk id="2" creationId="{A59BDC46-C22F-E238-E479-9B9DD5878516}"/>
          </ac:graphicFrameMkLst>
        </pc:graphicFrameChg>
      </pc:sldChg>
      <pc:sldChg chg="addSp delSp modSp add mod">
        <pc:chgData name="Yoel Kortick" userId="167978f5-7f40-4909-85d5-d4149554ad4e" providerId="ADAL" clId="{EBA40294-DE59-413C-9907-7D0EDB654974}" dt="2025-07-13T06:25:59.212" v="406" actId="1036"/>
        <pc:sldMkLst>
          <pc:docMk/>
          <pc:sldMk cId="454798856" sldId="2147480472"/>
        </pc:sldMkLst>
        <pc:spChg chg="mod">
          <ac:chgData name="Yoel Kortick" userId="167978f5-7f40-4909-85d5-d4149554ad4e" providerId="ADAL" clId="{EBA40294-DE59-413C-9907-7D0EDB654974}" dt="2025-07-13T06:23:35.688" v="384" actId="14100"/>
          <ac:spMkLst>
            <pc:docMk/>
            <pc:sldMk cId="454798856" sldId="2147480472"/>
            <ac:spMk id="5" creationId="{E26000E4-A352-63EF-4234-929139C49679}"/>
          </ac:spMkLst>
        </pc:spChg>
        <pc:spChg chg="add mod">
          <ac:chgData name="Yoel Kortick" userId="167978f5-7f40-4909-85d5-d4149554ad4e" providerId="ADAL" clId="{EBA40294-DE59-413C-9907-7D0EDB654974}" dt="2025-07-13T06:25:59.212" v="406" actId="1036"/>
          <ac:spMkLst>
            <pc:docMk/>
            <pc:sldMk cId="454798856" sldId="2147480472"/>
            <ac:spMk id="6" creationId="{BD3D20FE-CE34-4A81-6979-31BBE5A50CEF}"/>
          </ac:spMkLst>
        </pc:spChg>
        <pc:spChg chg="mod">
          <ac:chgData name="Yoel Kortick" userId="167978f5-7f40-4909-85d5-d4149554ad4e" providerId="ADAL" clId="{EBA40294-DE59-413C-9907-7D0EDB654974}" dt="2025-07-13T06:22:56.118" v="350" actId="20577"/>
          <ac:spMkLst>
            <pc:docMk/>
            <pc:sldMk cId="454798856" sldId="2147480472"/>
            <ac:spMk id="8" creationId="{DF92ECAD-38D5-9DB1-3933-11967A1F55FE}"/>
          </ac:spMkLst>
        </pc:spChg>
        <pc:picChg chg="add mod ord">
          <ac:chgData name="Yoel Kortick" userId="167978f5-7f40-4909-85d5-d4149554ad4e" providerId="ADAL" clId="{EBA40294-DE59-413C-9907-7D0EDB654974}" dt="2025-07-13T06:23:29.665" v="382" actId="208"/>
          <ac:picMkLst>
            <pc:docMk/>
            <pc:sldMk cId="454798856" sldId="2147480472"/>
            <ac:picMk id="3" creationId="{0A315109-2EBC-0D2F-F666-5A074B9CFF88}"/>
          </ac:picMkLst>
        </pc:picChg>
        <pc:picChg chg="del">
          <ac:chgData name="Yoel Kortick" userId="167978f5-7f40-4909-85d5-d4149554ad4e" providerId="ADAL" clId="{EBA40294-DE59-413C-9907-7D0EDB654974}" dt="2025-07-13T06:23:18.429" v="351" actId="478"/>
          <ac:picMkLst>
            <pc:docMk/>
            <pc:sldMk cId="454798856" sldId="2147480472"/>
            <ac:picMk id="4" creationId="{CB5C5742-66C3-13C7-0E23-AF8BD18F750B}"/>
          </ac:picMkLst>
        </pc:picChg>
      </pc:sldChg>
      <pc:sldChg chg="addSp delSp modSp add mod">
        <pc:chgData name="Yoel Kortick" userId="167978f5-7f40-4909-85d5-d4149554ad4e" providerId="ADAL" clId="{EBA40294-DE59-413C-9907-7D0EDB654974}" dt="2025-07-13T06:27:24.710" v="467" actId="208"/>
        <pc:sldMkLst>
          <pc:docMk/>
          <pc:sldMk cId="1226566460" sldId="2147480473"/>
        </pc:sldMkLst>
        <pc:spChg chg="mod">
          <ac:chgData name="Yoel Kortick" userId="167978f5-7f40-4909-85d5-d4149554ad4e" providerId="ADAL" clId="{EBA40294-DE59-413C-9907-7D0EDB654974}" dt="2025-07-13T06:27:21.824" v="466" actId="14100"/>
          <ac:spMkLst>
            <pc:docMk/>
            <pc:sldMk cId="1226566460" sldId="2147480473"/>
            <ac:spMk id="5" creationId="{739E3DAB-D162-1468-8357-064B96E12C50}"/>
          </ac:spMkLst>
        </pc:spChg>
        <pc:spChg chg="mod">
          <ac:chgData name="Yoel Kortick" userId="167978f5-7f40-4909-85d5-d4149554ad4e" providerId="ADAL" clId="{EBA40294-DE59-413C-9907-7D0EDB654974}" dt="2025-07-13T06:27:00.235" v="434" actId="14100"/>
          <ac:spMkLst>
            <pc:docMk/>
            <pc:sldMk cId="1226566460" sldId="2147480473"/>
            <ac:spMk id="6" creationId="{88E97B8C-70A0-C300-CC3D-73E13653120A}"/>
          </ac:spMkLst>
        </pc:spChg>
        <pc:spChg chg="mod">
          <ac:chgData name="Yoel Kortick" userId="167978f5-7f40-4909-85d5-d4149554ad4e" providerId="ADAL" clId="{EBA40294-DE59-413C-9907-7D0EDB654974}" dt="2025-07-13T06:26:18.926" v="408"/>
          <ac:spMkLst>
            <pc:docMk/>
            <pc:sldMk cId="1226566460" sldId="2147480473"/>
            <ac:spMk id="8" creationId="{4D06E84A-D30F-2601-3F33-7E64276619C2}"/>
          </ac:spMkLst>
        </pc:spChg>
        <pc:picChg chg="del">
          <ac:chgData name="Yoel Kortick" userId="167978f5-7f40-4909-85d5-d4149554ad4e" providerId="ADAL" clId="{EBA40294-DE59-413C-9907-7D0EDB654974}" dt="2025-07-13T06:26:44.976" v="409" actId="478"/>
          <ac:picMkLst>
            <pc:docMk/>
            <pc:sldMk cId="1226566460" sldId="2147480473"/>
            <ac:picMk id="3" creationId="{877BBE15-7B97-81AE-4C90-FD9A04C154C0}"/>
          </ac:picMkLst>
        </pc:picChg>
        <pc:picChg chg="add mod ord">
          <ac:chgData name="Yoel Kortick" userId="167978f5-7f40-4909-85d5-d4149554ad4e" providerId="ADAL" clId="{EBA40294-DE59-413C-9907-7D0EDB654974}" dt="2025-07-13T06:27:24.710" v="467" actId="208"/>
          <ac:picMkLst>
            <pc:docMk/>
            <pc:sldMk cId="1226566460" sldId="2147480473"/>
            <ac:picMk id="4" creationId="{B20184B5-4D26-D80F-18DA-90D916E31CF4}"/>
          </ac:picMkLst>
        </pc:picChg>
      </pc:sldChg>
      <pc:sldChg chg="add del">
        <pc:chgData name="Yoel Kortick" userId="167978f5-7f40-4909-85d5-d4149554ad4e" providerId="ADAL" clId="{EBA40294-DE59-413C-9907-7D0EDB654974}" dt="2025-07-13T07:32:47.539" v="944" actId="47"/>
        <pc:sldMkLst>
          <pc:docMk/>
          <pc:sldMk cId="2281275796" sldId="2147480474"/>
        </pc:sldMkLst>
      </pc:sldChg>
      <pc:sldChg chg="addSp modSp add mod">
        <pc:chgData name="Yoel Kortick" userId="167978f5-7f40-4909-85d5-d4149554ad4e" providerId="ADAL" clId="{EBA40294-DE59-413C-9907-7D0EDB654974}" dt="2025-07-13T14:27:11.407" v="2867"/>
        <pc:sldMkLst>
          <pc:docMk/>
          <pc:sldMk cId="611464985" sldId="2147480475"/>
        </pc:sldMkLst>
        <pc:spChg chg="add mod">
          <ac:chgData name="Yoel Kortick" userId="167978f5-7f40-4909-85d5-d4149554ad4e" providerId="ADAL" clId="{EBA40294-DE59-413C-9907-7D0EDB654974}" dt="2025-07-13T07:18:43.496" v="701" actId="1036"/>
          <ac:spMkLst>
            <pc:docMk/>
            <pc:sldMk cId="611464985" sldId="2147480475"/>
            <ac:spMk id="2" creationId="{C97E708E-580D-5E65-3AF4-1A990C91DD68}"/>
          </ac:spMkLst>
        </pc:spChg>
        <pc:spChg chg="mod">
          <ac:chgData name="Yoel Kortick" userId="167978f5-7f40-4909-85d5-d4149554ad4e" providerId="ADAL" clId="{EBA40294-DE59-413C-9907-7D0EDB654974}" dt="2025-07-13T14:27:11.407" v="2867"/>
          <ac:spMkLst>
            <pc:docMk/>
            <pc:sldMk cId="611464985" sldId="2147480475"/>
            <ac:spMk id="8" creationId="{0FE0FA30-8207-E9CD-3322-D3B9A85D3605}"/>
          </ac:spMkLst>
        </pc:spChg>
        <pc:picChg chg="mod">
          <ac:chgData name="Yoel Kortick" userId="167978f5-7f40-4909-85d5-d4149554ad4e" providerId="ADAL" clId="{EBA40294-DE59-413C-9907-7D0EDB654974}" dt="2025-07-13T07:18:28.904" v="690" actId="1076"/>
          <ac:picMkLst>
            <pc:docMk/>
            <pc:sldMk cId="611464985" sldId="2147480475"/>
            <ac:picMk id="4" creationId="{A84D9521-0439-505E-BD38-AE36FAFF429D}"/>
          </ac:picMkLst>
        </pc:picChg>
      </pc:sldChg>
      <pc:sldChg chg="addSp delSp modSp add mod ord">
        <pc:chgData name="Yoel Kortick" userId="167978f5-7f40-4909-85d5-d4149554ad4e" providerId="ADAL" clId="{EBA40294-DE59-413C-9907-7D0EDB654974}" dt="2025-07-13T14:27:11.407" v="2867"/>
        <pc:sldMkLst>
          <pc:docMk/>
          <pc:sldMk cId="551872185" sldId="2147480476"/>
        </pc:sldMkLst>
        <pc:spChg chg="mod">
          <ac:chgData name="Yoel Kortick" userId="167978f5-7f40-4909-85d5-d4149554ad4e" providerId="ADAL" clId="{EBA40294-DE59-413C-9907-7D0EDB654974}" dt="2025-07-13T07:27:44.914" v="905" actId="1036"/>
          <ac:spMkLst>
            <pc:docMk/>
            <pc:sldMk cId="551872185" sldId="2147480476"/>
            <ac:spMk id="2" creationId="{DE7E419E-6935-D199-4AE6-1B2CD5758901}"/>
          </ac:spMkLst>
        </pc:spChg>
        <pc:spChg chg="add mod">
          <ac:chgData name="Yoel Kortick" userId="167978f5-7f40-4909-85d5-d4149554ad4e" providerId="ADAL" clId="{EBA40294-DE59-413C-9907-7D0EDB654974}" dt="2025-07-13T07:27:57.330" v="942" actId="1035"/>
          <ac:spMkLst>
            <pc:docMk/>
            <pc:sldMk cId="551872185" sldId="2147480476"/>
            <ac:spMk id="6" creationId="{AA53B303-0287-3679-BD5E-C4688A4A1821}"/>
          </ac:spMkLst>
        </pc:spChg>
        <pc:spChg chg="mod">
          <ac:chgData name="Yoel Kortick" userId="167978f5-7f40-4909-85d5-d4149554ad4e" providerId="ADAL" clId="{EBA40294-DE59-413C-9907-7D0EDB654974}" dt="2025-07-13T14:27:11.407" v="2867"/>
          <ac:spMkLst>
            <pc:docMk/>
            <pc:sldMk cId="551872185" sldId="2147480476"/>
            <ac:spMk id="8" creationId="{685A4483-2106-0792-FE85-DCA8B39D749A}"/>
          </ac:spMkLst>
        </pc:spChg>
        <pc:picChg chg="del">
          <ac:chgData name="Yoel Kortick" userId="167978f5-7f40-4909-85d5-d4149554ad4e" providerId="ADAL" clId="{EBA40294-DE59-413C-9907-7D0EDB654974}" dt="2025-07-13T07:18:59.223" v="704" actId="478"/>
          <ac:picMkLst>
            <pc:docMk/>
            <pc:sldMk cId="551872185" sldId="2147480476"/>
            <ac:picMk id="4" creationId="{DFC0FCD0-F493-61F6-882F-D8BA2B51C313}"/>
          </ac:picMkLst>
        </pc:picChg>
        <pc:picChg chg="add mod ord">
          <ac:chgData name="Yoel Kortick" userId="167978f5-7f40-4909-85d5-d4149554ad4e" providerId="ADAL" clId="{EBA40294-DE59-413C-9907-7D0EDB654974}" dt="2025-07-13T07:28:07.099" v="943" actId="208"/>
          <ac:picMkLst>
            <pc:docMk/>
            <pc:sldMk cId="551872185" sldId="2147480476"/>
            <ac:picMk id="5" creationId="{5A96BF57-7FD7-CBE2-EF27-A0BF1583A5F8}"/>
          </ac:picMkLst>
        </pc:picChg>
      </pc:sldChg>
      <pc:sldChg chg="addSp delSp modSp add mod">
        <pc:chgData name="Yoel Kortick" userId="167978f5-7f40-4909-85d5-d4149554ad4e" providerId="ADAL" clId="{EBA40294-DE59-413C-9907-7D0EDB654974}" dt="2025-07-13T14:27:11.407" v="2867"/>
        <pc:sldMkLst>
          <pc:docMk/>
          <pc:sldMk cId="41445414" sldId="2147480477"/>
        </pc:sldMkLst>
        <pc:spChg chg="mod">
          <ac:chgData name="Yoel Kortick" userId="167978f5-7f40-4909-85d5-d4149554ad4e" providerId="ADAL" clId="{EBA40294-DE59-413C-9907-7D0EDB654974}" dt="2025-07-13T07:34:33.021" v="964" actId="14100"/>
          <ac:spMkLst>
            <pc:docMk/>
            <pc:sldMk cId="41445414" sldId="2147480477"/>
            <ac:spMk id="2" creationId="{CE14E5C1-586B-83D4-17D6-7175C42582AA}"/>
          </ac:spMkLst>
        </pc:spChg>
        <pc:spChg chg="mod">
          <ac:chgData name="Yoel Kortick" userId="167978f5-7f40-4909-85d5-d4149554ad4e" providerId="ADAL" clId="{EBA40294-DE59-413C-9907-7D0EDB654974}" dt="2025-07-13T07:34:30.267" v="963" actId="14100"/>
          <ac:spMkLst>
            <pc:docMk/>
            <pc:sldMk cId="41445414" sldId="2147480477"/>
            <ac:spMk id="6" creationId="{55929C9F-0DC1-6912-CA68-474EE629E679}"/>
          </ac:spMkLst>
        </pc:spChg>
        <pc:spChg chg="mod">
          <ac:chgData name="Yoel Kortick" userId="167978f5-7f40-4909-85d5-d4149554ad4e" providerId="ADAL" clId="{EBA40294-DE59-413C-9907-7D0EDB654974}" dt="2025-07-13T14:27:11.407" v="2867"/>
          <ac:spMkLst>
            <pc:docMk/>
            <pc:sldMk cId="41445414" sldId="2147480477"/>
            <ac:spMk id="8" creationId="{C81E8C6A-111F-598A-80D7-E1523294D012}"/>
          </ac:spMkLst>
        </pc:spChg>
        <pc:picChg chg="add mod ord">
          <ac:chgData name="Yoel Kortick" userId="167978f5-7f40-4909-85d5-d4149554ad4e" providerId="ADAL" clId="{EBA40294-DE59-413C-9907-7D0EDB654974}" dt="2025-07-13T07:34:40.271" v="969" actId="208"/>
          <ac:picMkLst>
            <pc:docMk/>
            <pc:sldMk cId="41445414" sldId="2147480477"/>
            <ac:picMk id="4" creationId="{02553573-87E4-6AD8-D31B-1D82B20B54AC}"/>
          </ac:picMkLst>
        </pc:picChg>
        <pc:picChg chg="del">
          <ac:chgData name="Yoel Kortick" userId="167978f5-7f40-4909-85d5-d4149554ad4e" providerId="ADAL" clId="{EBA40294-DE59-413C-9907-7D0EDB654974}" dt="2025-07-13T07:34:06.462" v="951" actId="478"/>
          <ac:picMkLst>
            <pc:docMk/>
            <pc:sldMk cId="41445414" sldId="2147480477"/>
            <ac:picMk id="5" creationId="{E121D09C-F3B2-214C-30B5-D32915283F40}"/>
          </ac:picMkLst>
        </pc:picChg>
      </pc:sldChg>
      <pc:sldChg chg="modSp add">
        <pc:chgData name="Yoel Kortick" userId="167978f5-7f40-4909-85d5-d4149554ad4e" providerId="ADAL" clId="{EBA40294-DE59-413C-9907-7D0EDB654974}" dt="2025-07-13T14:27:11.407" v="2867"/>
        <pc:sldMkLst>
          <pc:docMk/>
          <pc:sldMk cId="2529791934" sldId="2147480478"/>
        </pc:sldMkLst>
        <pc:spChg chg="mod">
          <ac:chgData name="Yoel Kortick" userId="167978f5-7f40-4909-85d5-d4149554ad4e" providerId="ADAL" clId="{EBA40294-DE59-413C-9907-7D0EDB654974}" dt="2025-07-13T14:27:11.407" v="2867"/>
          <ac:spMkLst>
            <pc:docMk/>
            <pc:sldMk cId="2529791934" sldId="2147480478"/>
            <ac:spMk id="8" creationId="{57275C7A-63B6-B358-08F7-844FCB8531EC}"/>
          </ac:spMkLst>
        </pc:spChg>
      </pc:sldChg>
      <pc:sldChg chg="addSp delSp modSp add mod">
        <pc:chgData name="Yoel Kortick" userId="167978f5-7f40-4909-85d5-d4149554ad4e" providerId="ADAL" clId="{EBA40294-DE59-413C-9907-7D0EDB654974}" dt="2025-07-13T13:17:53.014" v="1573" actId="208"/>
        <pc:sldMkLst>
          <pc:docMk/>
          <pc:sldMk cId="4270990421" sldId="2147480479"/>
        </pc:sldMkLst>
        <pc:spChg chg="mod">
          <ac:chgData name="Yoel Kortick" userId="167978f5-7f40-4909-85d5-d4149554ad4e" providerId="ADAL" clId="{EBA40294-DE59-413C-9907-7D0EDB654974}" dt="2025-07-13T13:17:49.596" v="1572" actId="1036"/>
          <ac:spMkLst>
            <pc:docMk/>
            <pc:sldMk cId="4270990421" sldId="2147480479"/>
            <ac:spMk id="5" creationId="{475B2A63-A184-456A-43AC-46871C50C9CD}"/>
          </ac:spMkLst>
        </pc:spChg>
        <pc:spChg chg="mod">
          <ac:chgData name="Yoel Kortick" userId="167978f5-7f40-4909-85d5-d4149554ad4e" providerId="ADAL" clId="{EBA40294-DE59-413C-9907-7D0EDB654974}" dt="2025-07-13T13:16:11.974" v="1559"/>
          <ac:spMkLst>
            <pc:docMk/>
            <pc:sldMk cId="4270990421" sldId="2147480479"/>
            <ac:spMk id="8" creationId="{40B45027-1C77-FDFC-ACA6-98B12CBBC196}"/>
          </ac:spMkLst>
        </pc:spChg>
        <pc:spChg chg="mod">
          <ac:chgData name="Yoel Kortick" userId="167978f5-7f40-4909-85d5-d4149554ad4e" providerId="ADAL" clId="{EBA40294-DE59-413C-9907-7D0EDB654974}" dt="2025-07-13T13:17:41.555" v="1565" actId="1076"/>
          <ac:spMkLst>
            <pc:docMk/>
            <pc:sldMk cId="4270990421" sldId="2147480479"/>
            <ac:spMk id="14" creationId="{0A4EAA3F-33F2-7216-6673-6CC21BEEEFE8}"/>
          </ac:spMkLst>
        </pc:spChg>
        <pc:picChg chg="add mod ord">
          <ac:chgData name="Yoel Kortick" userId="167978f5-7f40-4909-85d5-d4149554ad4e" providerId="ADAL" clId="{EBA40294-DE59-413C-9907-7D0EDB654974}" dt="2025-07-13T13:17:53.014" v="1573" actId="208"/>
          <ac:picMkLst>
            <pc:docMk/>
            <pc:sldMk cId="4270990421" sldId="2147480479"/>
            <ac:picMk id="3" creationId="{9BAE3E0D-A9C1-26E2-49F2-9879AADA8DC1}"/>
          </ac:picMkLst>
        </pc:picChg>
        <pc:picChg chg="del">
          <ac:chgData name="Yoel Kortick" userId="167978f5-7f40-4909-85d5-d4149554ad4e" providerId="ADAL" clId="{EBA40294-DE59-413C-9907-7D0EDB654974}" dt="2025-07-13T13:17:30.007" v="1560" actId="478"/>
          <ac:picMkLst>
            <pc:docMk/>
            <pc:sldMk cId="4270990421" sldId="2147480479"/>
            <ac:picMk id="4" creationId="{71C33A2F-1538-A78E-D3F9-FC3D5946C205}"/>
          </ac:picMkLst>
        </pc:picChg>
      </pc:sldChg>
      <pc:sldChg chg="addSp delSp modSp add mod">
        <pc:chgData name="Yoel Kortick" userId="167978f5-7f40-4909-85d5-d4149554ad4e" providerId="ADAL" clId="{EBA40294-DE59-413C-9907-7D0EDB654974}" dt="2025-07-13T13:24:06.836" v="1667" actId="11529"/>
        <pc:sldMkLst>
          <pc:docMk/>
          <pc:sldMk cId="2960788373" sldId="2147480480"/>
        </pc:sldMkLst>
        <pc:spChg chg="add">
          <ac:chgData name="Yoel Kortick" userId="167978f5-7f40-4909-85d5-d4149554ad4e" providerId="ADAL" clId="{EBA40294-DE59-413C-9907-7D0EDB654974}" dt="2025-07-13T13:23:43.341" v="1662" actId="11529"/>
          <ac:spMkLst>
            <pc:docMk/>
            <pc:sldMk cId="2960788373" sldId="2147480480"/>
            <ac:spMk id="5" creationId="{5A52A523-BEAA-1605-C625-5DC57363C83B}"/>
          </ac:spMkLst>
        </pc:spChg>
        <pc:spChg chg="del">
          <ac:chgData name="Yoel Kortick" userId="167978f5-7f40-4909-85d5-d4149554ad4e" providerId="ADAL" clId="{EBA40294-DE59-413C-9907-7D0EDB654974}" dt="2025-07-13T13:23:35.518" v="1660" actId="478"/>
          <ac:spMkLst>
            <pc:docMk/>
            <pc:sldMk cId="2960788373" sldId="2147480480"/>
            <ac:spMk id="6" creationId="{FE85F769-D459-A032-2D80-FD8E4737A051}"/>
          </ac:spMkLst>
        </pc:spChg>
        <pc:spChg chg="mod">
          <ac:chgData name="Yoel Kortick" userId="167978f5-7f40-4909-85d5-d4149554ad4e" providerId="ADAL" clId="{EBA40294-DE59-413C-9907-7D0EDB654974}" dt="2025-07-13T13:22:54.116" v="1656"/>
          <ac:spMkLst>
            <pc:docMk/>
            <pc:sldMk cId="2960788373" sldId="2147480480"/>
            <ac:spMk id="8" creationId="{06B40914-A0FF-38E1-7B8A-A0FE932A2CDD}"/>
          </ac:spMkLst>
        </pc:spChg>
        <pc:spChg chg="add mod">
          <ac:chgData name="Yoel Kortick" userId="167978f5-7f40-4909-85d5-d4149554ad4e" providerId="ADAL" clId="{EBA40294-DE59-413C-9907-7D0EDB654974}" dt="2025-07-13T13:24:00.978" v="1666" actId="1035"/>
          <ac:spMkLst>
            <pc:docMk/>
            <pc:sldMk cId="2960788373" sldId="2147480480"/>
            <ac:spMk id="12" creationId="{0BC647E0-DC16-328E-2869-F42C72E79CD8}"/>
          </ac:spMkLst>
        </pc:spChg>
        <pc:picChg chg="add mod ord">
          <ac:chgData name="Yoel Kortick" userId="167978f5-7f40-4909-85d5-d4149554ad4e" providerId="ADAL" clId="{EBA40294-DE59-413C-9907-7D0EDB654974}" dt="2025-07-13T13:23:45.885" v="1663" actId="208"/>
          <ac:picMkLst>
            <pc:docMk/>
            <pc:sldMk cId="2960788373" sldId="2147480480"/>
            <ac:picMk id="3" creationId="{60084FDE-4CC3-64B1-6EF5-3643AE9189B4}"/>
          </ac:picMkLst>
        </pc:picChg>
        <pc:picChg chg="del">
          <ac:chgData name="Yoel Kortick" userId="167978f5-7f40-4909-85d5-d4149554ad4e" providerId="ADAL" clId="{EBA40294-DE59-413C-9907-7D0EDB654974}" dt="2025-07-13T13:23:29.994" v="1657" actId="478"/>
          <ac:picMkLst>
            <pc:docMk/>
            <pc:sldMk cId="2960788373" sldId="2147480480"/>
            <ac:picMk id="4" creationId="{AE2FB24B-4346-59A0-B355-49B371EDD207}"/>
          </ac:picMkLst>
        </pc:picChg>
        <pc:cxnChg chg="del mod">
          <ac:chgData name="Yoel Kortick" userId="167978f5-7f40-4909-85d5-d4149554ad4e" providerId="ADAL" clId="{EBA40294-DE59-413C-9907-7D0EDB654974}" dt="2025-07-13T13:23:36.730" v="1661" actId="478"/>
          <ac:cxnSpMkLst>
            <pc:docMk/>
            <pc:sldMk cId="2960788373" sldId="2147480480"/>
            <ac:cxnSpMk id="11" creationId="{D1330F42-23B9-6A56-358E-BA49F2B70A73}"/>
          </ac:cxnSpMkLst>
        </pc:cxnChg>
        <pc:cxnChg chg="add">
          <ac:chgData name="Yoel Kortick" userId="167978f5-7f40-4909-85d5-d4149554ad4e" providerId="ADAL" clId="{EBA40294-DE59-413C-9907-7D0EDB654974}" dt="2025-07-13T13:24:06.836" v="1667" actId="11529"/>
          <ac:cxnSpMkLst>
            <pc:docMk/>
            <pc:sldMk cId="2960788373" sldId="2147480480"/>
            <ac:cxnSpMk id="14" creationId="{E2DCF016-E54C-3C85-9926-8F7B4F5775BC}"/>
          </ac:cxnSpMkLst>
        </pc:cxnChg>
      </pc:sldChg>
      <pc:sldChg chg="addSp delSp modSp add mod">
        <pc:chgData name="Yoel Kortick" userId="167978f5-7f40-4909-85d5-d4149554ad4e" providerId="ADAL" clId="{EBA40294-DE59-413C-9907-7D0EDB654974}" dt="2025-07-13T13:25:42.704" v="1699" actId="167"/>
        <pc:sldMkLst>
          <pc:docMk/>
          <pc:sldMk cId="3781388325" sldId="2147480481"/>
        </pc:sldMkLst>
        <pc:spChg chg="add del">
          <ac:chgData name="Yoel Kortick" userId="167978f5-7f40-4909-85d5-d4149554ad4e" providerId="ADAL" clId="{EBA40294-DE59-413C-9907-7D0EDB654974}" dt="2025-07-13T13:24:40.336" v="1676" actId="478"/>
          <ac:spMkLst>
            <pc:docMk/>
            <pc:sldMk cId="3781388325" sldId="2147480481"/>
            <ac:spMk id="5" creationId="{6200506F-D683-4369-C114-9263E3DCC715}"/>
          </ac:spMkLst>
        </pc:spChg>
        <pc:spChg chg="mod">
          <ac:chgData name="Yoel Kortick" userId="167978f5-7f40-4909-85d5-d4149554ad4e" providerId="ADAL" clId="{EBA40294-DE59-413C-9907-7D0EDB654974}" dt="2025-07-13T13:24:29.992" v="1670" actId="14100"/>
          <ac:spMkLst>
            <pc:docMk/>
            <pc:sldMk cId="3781388325" sldId="2147480481"/>
            <ac:spMk id="8" creationId="{80D6185D-9849-9DB0-F277-EA0ACA8E9061}"/>
          </ac:spMkLst>
        </pc:spChg>
        <pc:spChg chg="mod">
          <ac:chgData name="Yoel Kortick" userId="167978f5-7f40-4909-85d5-d4149554ad4e" providerId="ADAL" clId="{EBA40294-DE59-413C-9907-7D0EDB654974}" dt="2025-07-13T13:25:37.609" v="1697" actId="1036"/>
          <ac:spMkLst>
            <pc:docMk/>
            <pc:sldMk cId="3781388325" sldId="2147480481"/>
            <ac:spMk id="12" creationId="{E0E76C18-D915-BB12-BAC4-7CBA26B38AD4}"/>
          </ac:spMkLst>
        </pc:spChg>
        <pc:picChg chg="del">
          <ac:chgData name="Yoel Kortick" userId="167978f5-7f40-4909-85d5-d4149554ad4e" providerId="ADAL" clId="{EBA40294-DE59-413C-9907-7D0EDB654974}" dt="2025-07-13T13:24:31.263" v="1671" actId="478"/>
          <ac:picMkLst>
            <pc:docMk/>
            <pc:sldMk cId="3781388325" sldId="2147480481"/>
            <ac:picMk id="3" creationId="{036D054F-6572-C465-5674-6E0A00B31F0F}"/>
          </ac:picMkLst>
        </pc:picChg>
        <pc:picChg chg="add mod ord">
          <ac:chgData name="Yoel Kortick" userId="167978f5-7f40-4909-85d5-d4149554ad4e" providerId="ADAL" clId="{EBA40294-DE59-413C-9907-7D0EDB654974}" dt="2025-07-13T13:25:42.704" v="1699" actId="167"/>
          <ac:picMkLst>
            <pc:docMk/>
            <pc:sldMk cId="3781388325" sldId="2147480481"/>
            <ac:picMk id="4" creationId="{965CD25C-9296-4769-D740-A0A1A6127DF9}"/>
          </ac:picMkLst>
        </pc:picChg>
        <pc:cxnChg chg="add del mod">
          <ac:chgData name="Yoel Kortick" userId="167978f5-7f40-4909-85d5-d4149554ad4e" providerId="ADAL" clId="{EBA40294-DE59-413C-9907-7D0EDB654974}" dt="2025-07-13T13:25:41.042" v="1698" actId="1076"/>
          <ac:cxnSpMkLst>
            <pc:docMk/>
            <pc:sldMk cId="3781388325" sldId="2147480481"/>
            <ac:cxnSpMk id="14" creationId="{E35C32A2-7ED0-3690-0752-AE1EA6F720EE}"/>
          </ac:cxnSpMkLst>
        </pc:cxnChg>
      </pc:sldChg>
      <pc:sldChg chg="addSp delSp modSp add mod">
        <pc:chgData name="Yoel Kortick" userId="167978f5-7f40-4909-85d5-d4149554ad4e" providerId="ADAL" clId="{EBA40294-DE59-413C-9907-7D0EDB654974}" dt="2025-07-13T13:28:02.059" v="1746" actId="14100"/>
        <pc:sldMkLst>
          <pc:docMk/>
          <pc:sldMk cId="3240240931" sldId="2147480482"/>
        </pc:sldMkLst>
        <pc:spChg chg="add mod">
          <ac:chgData name="Yoel Kortick" userId="167978f5-7f40-4909-85d5-d4149554ad4e" providerId="ADAL" clId="{EBA40294-DE59-413C-9907-7D0EDB654974}" dt="2025-07-13T13:27:53.570" v="1745" actId="208"/>
          <ac:spMkLst>
            <pc:docMk/>
            <pc:sldMk cId="3240240931" sldId="2147480482"/>
            <ac:spMk id="2" creationId="{E1933B5C-2BDB-CB25-3C4F-C44BF14A8374}"/>
          </ac:spMkLst>
        </pc:spChg>
        <pc:spChg chg="mod">
          <ac:chgData name="Yoel Kortick" userId="167978f5-7f40-4909-85d5-d4149554ad4e" providerId="ADAL" clId="{EBA40294-DE59-413C-9907-7D0EDB654974}" dt="2025-07-13T13:26:16.821" v="1701"/>
          <ac:spMkLst>
            <pc:docMk/>
            <pc:sldMk cId="3240240931" sldId="2147480482"/>
            <ac:spMk id="8" creationId="{13BF4B14-760A-415D-6FE2-48F323225E21}"/>
          </ac:spMkLst>
        </pc:spChg>
        <pc:spChg chg="mod">
          <ac:chgData name="Yoel Kortick" userId="167978f5-7f40-4909-85d5-d4149554ad4e" providerId="ADAL" clId="{EBA40294-DE59-413C-9907-7D0EDB654974}" dt="2025-07-13T13:26:22.054" v="1715" actId="1036"/>
          <ac:spMkLst>
            <pc:docMk/>
            <pc:sldMk cId="3240240931" sldId="2147480482"/>
            <ac:spMk id="12" creationId="{62091DFF-322D-ADA5-82B4-46180E3905DB}"/>
          </ac:spMkLst>
        </pc:spChg>
        <pc:cxnChg chg="add mod">
          <ac:chgData name="Yoel Kortick" userId="167978f5-7f40-4909-85d5-d4149554ad4e" providerId="ADAL" clId="{EBA40294-DE59-413C-9907-7D0EDB654974}" dt="2025-07-13T13:28:02.059" v="1746" actId="14100"/>
          <ac:cxnSpMkLst>
            <pc:docMk/>
            <pc:sldMk cId="3240240931" sldId="2147480482"/>
            <ac:cxnSpMk id="3" creationId="{07011CE2-F6BA-CEB5-9715-CE504E82D6D8}"/>
          </ac:cxnSpMkLst>
        </pc:cxnChg>
        <pc:cxnChg chg="del">
          <ac:chgData name="Yoel Kortick" userId="167978f5-7f40-4909-85d5-d4149554ad4e" providerId="ADAL" clId="{EBA40294-DE59-413C-9907-7D0EDB654974}" dt="2025-07-13T13:26:26.668" v="1716" actId="478"/>
          <ac:cxnSpMkLst>
            <pc:docMk/>
            <pc:sldMk cId="3240240931" sldId="2147480482"/>
            <ac:cxnSpMk id="14" creationId="{B83D9E3F-2E39-B370-04CC-31C0D97580F5}"/>
          </ac:cxnSpMkLst>
        </pc:cxnChg>
      </pc:sldChg>
      <pc:sldChg chg="addSp delSp modSp add mod">
        <pc:chgData name="Yoel Kortick" userId="167978f5-7f40-4909-85d5-d4149554ad4e" providerId="ADAL" clId="{EBA40294-DE59-413C-9907-7D0EDB654974}" dt="2025-07-13T13:29:56.461" v="1878" actId="14100"/>
        <pc:sldMkLst>
          <pc:docMk/>
          <pc:sldMk cId="2974486372" sldId="2147480483"/>
        </pc:sldMkLst>
        <pc:spChg chg="add mod">
          <ac:chgData name="Yoel Kortick" userId="167978f5-7f40-4909-85d5-d4149554ad4e" providerId="ADAL" clId="{EBA40294-DE59-413C-9907-7D0EDB654974}" dt="2025-07-13T13:29:50.704" v="1876" actId="1036"/>
          <ac:spMkLst>
            <pc:docMk/>
            <pc:sldMk cId="2974486372" sldId="2147480483"/>
            <ac:spMk id="5" creationId="{090583BE-4E65-6394-EF55-77455C5FF4DE}"/>
          </ac:spMkLst>
        </pc:spChg>
        <pc:spChg chg="add mod">
          <ac:chgData name="Yoel Kortick" userId="167978f5-7f40-4909-85d5-d4149554ad4e" providerId="ADAL" clId="{EBA40294-DE59-413C-9907-7D0EDB654974}" dt="2025-07-13T13:29:50.704" v="1876" actId="1036"/>
          <ac:spMkLst>
            <pc:docMk/>
            <pc:sldMk cId="2974486372" sldId="2147480483"/>
            <ac:spMk id="6" creationId="{CD7A68F5-73C6-2DD2-DB38-575BD75477E5}"/>
          </ac:spMkLst>
        </pc:spChg>
        <pc:spChg chg="mod">
          <ac:chgData name="Yoel Kortick" userId="167978f5-7f40-4909-85d5-d4149554ad4e" providerId="ADAL" clId="{EBA40294-DE59-413C-9907-7D0EDB654974}" dt="2025-07-13T13:28:37.146" v="1777" actId="14100"/>
          <ac:spMkLst>
            <pc:docMk/>
            <pc:sldMk cId="2974486372" sldId="2147480483"/>
            <ac:spMk id="8" creationId="{9F48219F-5752-CCDF-A5B7-315706D5EFAE}"/>
          </ac:spMkLst>
        </pc:spChg>
        <pc:spChg chg="add del mod">
          <ac:chgData name="Yoel Kortick" userId="167978f5-7f40-4909-85d5-d4149554ad4e" providerId="ADAL" clId="{EBA40294-DE59-413C-9907-7D0EDB654974}" dt="2025-07-13T13:29:25.882" v="1859" actId="478"/>
          <ac:spMkLst>
            <pc:docMk/>
            <pc:sldMk cId="2974486372" sldId="2147480483"/>
            <ac:spMk id="11" creationId="{D70687A6-1C23-FAFE-51E7-CFA7E0C15250}"/>
          </ac:spMkLst>
        </pc:spChg>
        <pc:spChg chg="del mod">
          <ac:chgData name="Yoel Kortick" userId="167978f5-7f40-4909-85d5-d4149554ad4e" providerId="ADAL" clId="{EBA40294-DE59-413C-9907-7D0EDB654974}" dt="2025-07-13T13:28:58.774" v="1802" actId="478"/>
          <ac:spMkLst>
            <pc:docMk/>
            <pc:sldMk cId="2974486372" sldId="2147480483"/>
            <ac:spMk id="12" creationId="{E1431DFE-A98C-571F-9AB6-4B263824098A}"/>
          </ac:spMkLst>
        </pc:spChg>
        <pc:spChg chg="add mod">
          <ac:chgData name="Yoel Kortick" userId="167978f5-7f40-4909-85d5-d4149554ad4e" providerId="ADAL" clId="{EBA40294-DE59-413C-9907-7D0EDB654974}" dt="2025-07-13T13:29:34.474" v="1869" actId="1038"/>
          <ac:spMkLst>
            <pc:docMk/>
            <pc:sldMk cId="2974486372" sldId="2147480483"/>
            <ac:spMk id="15" creationId="{BE5B0FB3-AED9-1FD3-4C65-70502BD5FFE8}"/>
          </ac:spMkLst>
        </pc:spChg>
        <pc:picChg chg="add mod ord">
          <ac:chgData name="Yoel Kortick" userId="167978f5-7f40-4909-85d5-d4149554ad4e" providerId="ADAL" clId="{EBA40294-DE59-413C-9907-7D0EDB654974}" dt="2025-07-13T13:28:41.302" v="1801" actId="1035"/>
          <ac:picMkLst>
            <pc:docMk/>
            <pc:sldMk cId="2974486372" sldId="2147480483"/>
            <ac:picMk id="3" creationId="{007DD12E-B212-8BA7-6C07-05C612EAC85F}"/>
          </ac:picMkLst>
        </pc:picChg>
        <pc:picChg chg="del">
          <ac:chgData name="Yoel Kortick" userId="167978f5-7f40-4909-85d5-d4149554ad4e" providerId="ADAL" clId="{EBA40294-DE59-413C-9907-7D0EDB654974}" dt="2025-07-13T13:27:08.131" v="1718" actId="478"/>
          <ac:picMkLst>
            <pc:docMk/>
            <pc:sldMk cId="2974486372" sldId="2147480483"/>
            <ac:picMk id="4" creationId="{5C288B57-0743-8692-9C22-82BD0D4F1597}"/>
          </ac:picMkLst>
        </pc:picChg>
        <pc:cxnChg chg="add mod">
          <ac:chgData name="Yoel Kortick" userId="167978f5-7f40-4909-85d5-d4149554ad4e" providerId="ADAL" clId="{EBA40294-DE59-413C-9907-7D0EDB654974}" dt="2025-07-13T13:29:56.461" v="1878" actId="14100"/>
          <ac:cxnSpMkLst>
            <pc:docMk/>
            <pc:sldMk cId="2974486372" sldId="2147480483"/>
            <ac:cxnSpMk id="13" creationId="{64CFA884-ADCF-A776-1348-1BDDA4C89C46}"/>
          </ac:cxnSpMkLst>
        </pc:cxnChg>
      </pc:sldChg>
      <pc:sldChg chg="addSp delSp modSp add mod">
        <pc:chgData name="Yoel Kortick" userId="167978f5-7f40-4909-85d5-d4149554ad4e" providerId="ADAL" clId="{EBA40294-DE59-413C-9907-7D0EDB654974}" dt="2025-07-13T14:27:21.799" v="2868"/>
        <pc:sldMkLst>
          <pc:docMk/>
          <pc:sldMk cId="2578938839" sldId="2147480484"/>
        </pc:sldMkLst>
        <pc:spChg chg="add mod">
          <ac:chgData name="Yoel Kortick" userId="167978f5-7f40-4909-85d5-d4149554ad4e" providerId="ADAL" clId="{EBA40294-DE59-413C-9907-7D0EDB654974}" dt="2025-07-13T14:12:47.379" v="2567" actId="14100"/>
          <ac:spMkLst>
            <pc:docMk/>
            <pc:sldMk cId="2578938839" sldId="2147480484"/>
            <ac:spMk id="4" creationId="{E336036A-037D-C830-C808-F0B3CA6EE1AC}"/>
          </ac:spMkLst>
        </pc:spChg>
        <pc:spChg chg="add">
          <ac:chgData name="Yoel Kortick" userId="167978f5-7f40-4909-85d5-d4149554ad4e" providerId="ADAL" clId="{EBA40294-DE59-413C-9907-7D0EDB654974}" dt="2025-07-13T14:12:44.782" v="2566" actId="11529"/>
          <ac:spMkLst>
            <pc:docMk/>
            <pc:sldMk cId="2578938839" sldId="2147480484"/>
            <ac:spMk id="5" creationId="{AE042E19-D8E0-C52A-6237-4A553A43F0C7}"/>
          </ac:spMkLst>
        </pc:spChg>
        <pc:spChg chg="add mod">
          <ac:chgData name="Yoel Kortick" userId="167978f5-7f40-4909-85d5-d4149554ad4e" providerId="ADAL" clId="{EBA40294-DE59-413C-9907-7D0EDB654974}" dt="2025-07-13T14:13:10.060" v="2623" actId="1582"/>
          <ac:spMkLst>
            <pc:docMk/>
            <pc:sldMk cId="2578938839" sldId="2147480484"/>
            <ac:spMk id="6" creationId="{961BEB84-070D-5799-A3BE-CBB8AA825BAE}"/>
          </ac:spMkLst>
        </pc:spChg>
        <pc:spChg chg="mod">
          <ac:chgData name="Yoel Kortick" userId="167978f5-7f40-4909-85d5-d4149554ad4e" providerId="ADAL" clId="{EBA40294-DE59-413C-9907-7D0EDB654974}" dt="2025-07-13T14:27:21.799" v="2868"/>
          <ac:spMkLst>
            <pc:docMk/>
            <pc:sldMk cId="2578938839" sldId="2147480484"/>
            <ac:spMk id="8" creationId="{D216ED16-364F-899A-7BB9-4545A39A144A}"/>
          </ac:spMkLst>
        </pc:spChg>
        <pc:spChg chg="add mod">
          <ac:chgData name="Yoel Kortick" userId="167978f5-7f40-4909-85d5-d4149554ad4e" providerId="ADAL" clId="{EBA40294-DE59-413C-9907-7D0EDB654974}" dt="2025-07-13T14:13:16.322" v="2643" actId="1037"/>
          <ac:spMkLst>
            <pc:docMk/>
            <pc:sldMk cId="2578938839" sldId="2147480484"/>
            <ac:spMk id="11" creationId="{BCD6D3F4-1CD6-B764-12C9-867BF7FC474E}"/>
          </ac:spMkLst>
        </pc:spChg>
        <pc:picChg chg="add mod">
          <ac:chgData name="Yoel Kortick" userId="167978f5-7f40-4909-85d5-d4149554ad4e" providerId="ADAL" clId="{EBA40294-DE59-413C-9907-7D0EDB654974}" dt="2025-07-13T14:12:33.106" v="2564" actId="208"/>
          <ac:picMkLst>
            <pc:docMk/>
            <pc:sldMk cId="2578938839" sldId="2147480484"/>
            <ac:picMk id="3" creationId="{655AA58B-A22E-6576-518F-2C0C6746A3A8}"/>
          </ac:picMkLst>
        </pc:picChg>
        <pc:picChg chg="del">
          <ac:chgData name="Yoel Kortick" userId="167978f5-7f40-4909-85d5-d4149554ad4e" providerId="ADAL" clId="{EBA40294-DE59-413C-9907-7D0EDB654974}" dt="2025-07-13T14:12:25.169" v="2560" actId="478"/>
          <ac:picMkLst>
            <pc:docMk/>
            <pc:sldMk cId="2578938839" sldId="2147480484"/>
            <ac:picMk id="14" creationId="{9A39C3F7-5A86-5882-A033-1349AC977561}"/>
          </ac:picMkLst>
        </pc:picChg>
      </pc:sldChg>
      <pc:sldChg chg="addSp delSp modSp add mod">
        <pc:chgData name="Yoel Kortick" userId="167978f5-7f40-4909-85d5-d4149554ad4e" providerId="ADAL" clId="{EBA40294-DE59-413C-9907-7D0EDB654974}" dt="2025-07-13T14:18:53.876" v="2701" actId="208"/>
        <pc:sldMkLst>
          <pc:docMk/>
          <pc:sldMk cId="1143571144" sldId="2147480485"/>
        </pc:sldMkLst>
        <pc:spChg chg="mod">
          <ac:chgData name="Yoel Kortick" userId="167978f5-7f40-4909-85d5-d4149554ad4e" providerId="ADAL" clId="{EBA40294-DE59-413C-9907-7D0EDB654974}" dt="2025-07-13T14:18:43.348" v="2698" actId="14100"/>
          <ac:spMkLst>
            <pc:docMk/>
            <pc:sldMk cId="1143571144" sldId="2147480485"/>
            <ac:spMk id="4" creationId="{40A883C9-94DF-A19C-D8E4-C32505F9B96A}"/>
          </ac:spMkLst>
        </pc:spChg>
        <pc:spChg chg="mod">
          <ac:chgData name="Yoel Kortick" userId="167978f5-7f40-4909-85d5-d4149554ad4e" providerId="ADAL" clId="{EBA40294-DE59-413C-9907-7D0EDB654974}" dt="2025-07-13T14:16:59.144" v="2678"/>
          <ac:spMkLst>
            <pc:docMk/>
            <pc:sldMk cId="1143571144" sldId="2147480485"/>
            <ac:spMk id="8" creationId="{94817D94-98AE-252D-2A75-E758521D9D53}"/>
          </ac:spMkLst>
        </pc:spChg>
        <pc:spChg chg="mod">
          <ac:chgData name="Yoel Kortick" userId="167978f5-7f40-4909-85d5-d4149554ad4e" providerId="ADAL" clId="{EBA40294-DE59-413C-9907-7D0EDB654974}" dt="2025-07-13T14:18:52.069" v="2700" actId="14100"/>
          <ac:spMkLst>
            <pc:docMk/>
            <pc:sldMk cId="1143571144" sldId="2147480485"/>
            <ac:spMk id="12" creationId="{93C08A0E-883C-D961-C57A-7662B8EC724E}"/>
          </ac:spMkLst>
        </pc:spChg>
        <pc:picChg chg="add mod ord">
          <ac:chgData name="Yoel Kortick" userId="167978f5-7f40-4909-85d5-d4149554ad4e" providerId="ADAL" clId="{EBA40294-DE59-413C-9907-7D0EDB654974}" dt="2025-07-13T14:18:53.876" v="2701" actId="208"/>
          <ac:picMkLst>
            <pc:docMk/>
            <pc:sldMk cId="1143571144" sldId="2147480485"/>
            <ac:picMk id="3" creationId="{92BE9BBC-08CA-B7A9-A7F1-4A084745F7BF}"/>
          </ac:picMkLst>
        </pc:picChg>
        <pc:picChg chg="del">
          <ac:chgData name="Yoel Kortick" userId="167978f5-7f40-4909-85d5-d4149554ad4e" providerId="ADAL" clId="{EBA40294-DE59-413C-9907-7D0EDB654974}" dt="2025-07-13T14:17:09.758" v="2679" actId="478"/>
          <ac:picMkLst>
            <pc:docMk/>
            <pc:sldMk cId="1143571144" sldId="2147480485"/>
            <ac:picMk id="5" creationId="{F66E5ECE-770E-EBDE-CE7A-61CC2D11CD88}"/>
          </ac:picMkLst>
        </pc:picChg>
      </pc:sldChg>
      <pc:sldChg chg="addSp delSp modSp add mod">
        <pc:chgData name="Yoel Kortick" userId="167978f5-7f40-4909-85d5-d4149554ad4e" providerId="ADAL" clId="{EBA40294-DE59-413C-9907-7D0EDB654974}" dt="2025-07-13T14:20:46.451" v="2750" actId="208"/>
        <pc:sldMkLst>
          <pc:docMk/>
          <pc:sldMk cId="4063591677" sldId="2147480486"/>
        </pc:sldMkLst>
        <pc:spChg chg="del">
          <ac:chgData name="Yoel Kortick" userId="167978f5-7f40-4909-85d5-d4149554ad4e" providerId="ADAL" clId="{EBA40294-DE59-413C-9907-7D0EDB654974}" dt="2025-07-13T14:20:11.886" v="2705" actId="478"/>
          <ac:spMkLst>
            <pc:docMk/>
            <pc:sldMk cId="4063591677" sldId="2147480486"/>
            <ac:spMk id="4" creationId="{708A6ABA-40C8-C2AD-F504-3827B45E44FB}"/>
          </ac:spMkLst>
        </pc:spChg>
        <pc:spChg chg="add mod">
          <ac:chgData name="Yoel Kortick" userId="167978f5-7f40-4909-85d5-d4149554ad4e" providerId="ADAL" clId="{EBA40294-DE59-413C-9907-7D0EDB654974}" dt="2025-07-13T14:20:37.477" v="2735" actId="1037"/>
          <ac:spMkLst>
            <pc:docMk/>
            <pc:sldMk cId="4063591677" sldId="2147480486"/>
            <ac:spMk id="6" creationId="{FECEF76C-8DD4-4786-EB16-3FB28C234A9C}"/>
          </ac:spMkLst>
        </pc:spChg>
        <pc:spChg chg="mod">
          <ac:chgData name="Yoel Kortick" userId="167978f5-7f40-4909-85d5-d4149554ad4e" providerId="ADAL" clId="{EBA40294-DE59-413C-9907-7D0EDB654974}" dt="2025-07-13T14:19:23.049" v="2703"/>
          <ac:spMkLst>
            <pc:docMk/>
            <pc:sldMk cId="4063591677" sldId="2147480486"/>
            <ac:spMk id="8" creationId="{619ADF79-C146-B224-A353-0EC03E6B0198}"/>
          </ac:spMkLst>
        </pc:spChg>
        <pc:spChg chg="add mod">
          <ac:chgData name="Yoel Kortick" userId="167978f5-7f40-4909-85d5-d4149554ad4e" providerId="ADAL" clId="{EBA40294-DE59-413C-9907-7D0EDB654974}" dt="2025-07-13T14:20:43.302" v="2749" actId="1038"/>
          <ac:spMkLst>
            <pc:docMk/>
            <pc:sldMk cId="4063591677" sldId="2147480486"/>
            <ac:spMk id="11" creationId="{E03B40DE-B3ED-6988-43A0-6CF9C044417C}"/>
          </ac:spMkLst>
        </pc:spChg>
        <pc:spChg chg="del">
          <ac:chgData name="Yoel Kortick" userId="167978f5-7f40-4909-85d5-d4149554ad4e" providerId="ADAL" clId="{EBA40294-DE59-413C-9907-7D0EDB654974}" dt="2025-07-13T14:20:11.886" v="2705" actId="478"/>
          <ac:spMkLst>
            <pc:docMk/>
            <pc:sldMk cId="4063591677" sldId="2147480486"/>
            <ac:spMk id="12" creationId="{6D332A73-F068-6254-C4B9-0996DF77BE47}"/>
          </ac:spMkLst>
        </pc:spChg>
        <pc:spChg chg="add mod">
          <ac:chgData name="Yoel Kortick" userId="167978f5-7f40-4909-85d5-d4149554ad4e" providerId="ADAL" clId="{EBA40294-DE59-413C-9907-7D0EDB654974}" dt="2025-07-13T14:20:37.477" v="2735" actId="1037"/>
          <ac:spMkLst>
            <pc:docMk/>
            <pc:sldMk cId="4063591677" sldId="2147480486"/>
            <ac:spMk id="13" creationId="{191072F5-1CAD-F6E7-3C24-5E2EAE855D9E}"/>
          </ac:spMkLst>
        </pc:spChg>
        <pc:spChg chg="add mod">
          <ac:chgData name="Yoel Kortick" userId="167978f5-7f40-4909-85d5-d4149554ad4e" providerId="ADAL" clId="{EBA40294-DE59-413C-9907-7D0EDB654974}" dt="2025-07-13T14:20:43.302" v="2749" actId="1038"/>
          <ac:spMkLst>
            <pc:docMk/>
            <pc:sldMk cId="4063591677" sldId="2147480486"/>
            <ac:spMk id="14" creationId="{A17EE622-B559-E5B9-6DEF-B51E946F87BD}"/>
          </ac:spMkLst>
        </pc:spChg>
        <pc:picChg chg="del">
          <ac:chgData name="Yoel Kortick" userId="167978f5-7f40-4909-85d5-d4149554ad4e" providerId="ADAL" clId="{EBA40294-DE59-413C-9907-7D0EDB654974}" dt="2025-07-13T14:20:09.116" v="2704" actId="478"/>
          <ac:picMkLst>
            <pc:docMk/>
            <pc:sldMk cId="4063591677" sldId="2147480486"/>
            <ac:picMk id="3" creationId="{662BEB96-6E8C-44B9-C701-16CBD6D5EA03}"/>
          </ac:picMkLst>
        </pc:picChg>
        <pc:picChg chg="add mod ord">
          <ac:chgData name="Yoel Kortick" userId="167978f5-7f40-4909-85d5-d4149554ad4e" providerId="ADAL" clId="{EBA40294-DE59-413C-9907-7D0EDB654974}" dt="2025-07-13T14:20:46.451" v="2750" actId="208"/>
          <ac:picMkLst>
            <pc:docMk/>
            <pc:sldMk cId="4063591677" sldId="2147480486"/>
            <ac:picMk id="5" creationId="{DF9A53E4-8BD5-2154-4335-A73CE6A887C5}"/>
          </ac:picMkLst>
        </pc:picChg>
      </pc:sldChg>
      <pc:sldChg chg="addSp delSp modSp add mod">
        <pc:chgData name="Yoel Kortick" userId="167978f5-7f40-4909-85d5-d4149554ad4e" providerId="ADAL" clId="{EBA40294-DE59-413C-9907-7D0EDB654974}" dt="2025-07-13T14:23:01.273" v="2791" actId="20577"/>
        <pc:sldMkLst>
          <pc:docMk/>
          <pc:sldMk cId="2435361794" sldId="2147480487"/>
        </pc:sldMkLst>
        <pc:spChg chg="mod">
          <ac:chgData name="Yoel Kortick" userId="167978f5-7f40-4909-85d5-d4149554ad4e" providerId="ADAL" clId="{EBA40294-DE59-413C-9907-7D0EDB654974}" dt="2025-07-13T14:21:58.090" v="2772" actId="1035"/>
          <ac:spMkLst>
            <pc:docMk/>
            <pc:sldMk cId="2435361794" sldId="2147480487"/>
            <ac:spMk id="6" creationId="{8D8B9E4C-26B1-66BA-6B7B-C1CA31BB2D58}"/>
          </ac:spMkLst>
        </pc:spChg>
        <pc:spChg chg="mod">
          <ac:chgData name="Yoel Kortick" userId="167978f5-7f40-4909-85d5-d4149554ad4e" providerId="ADAL" clId="{EBA40294-DE59-413C-9907-7D0EDB654974}" dt="2025-07-13T14:23:01.273" v="2791" actId="20577"/>
          <ac:spMkLst>
            <pc:docMk/>
            <pc:sldMk cId="2435361794" sldId="2147480487"/>
            <ac:spMk id="8" creationId="{C1CBE7C4-01AD-A699-C296-A28057E2801D}"/>
          </ac:spMkLst>
        </pc:spChg>
        <pc:spChg chg="mod">
          <ac:chgData name="Yoel Kortick" userId="167978f5-7f40-4909-85d5-d4149554ad4e" providerId="ADAL" clId="{EBA40294-DE59-413C-9907-7D0EDB654974}" dt="2025-07-13T14:22:10.918" v="2777" actId="1035"/>
          <ac:spMkLst>
            <pc:docMk/>
            <pc:sldMk cId="2435361794" sldId="2147480487"/>
            <ac:spMk id="11" creationId="{0EF2F7F5-0FAA-FEAC-D5B1-CE5B2F097D1B}"/>
          </ac:spMkLst>
        </pc:spChg>
        <pc:spChg chg="del">
          <ac:chgData name="Yoel Kortick" userId="167978f5-7f40-4909-85d5-d4149554ad4e" providerId="ADAL" clId="{EBA40294-DE59-413C-9907-7D0EDB654974}" dt="2025-07-13T14:22:15.376" v="2779" actId="478"/>
          <ac:spMkLst>
            <pc:docMk/>
            <pc:sldMk cId="2435361794" sldId="2147480487"/>
            <ac:spMk id="13" creationId="{A47A3E99-5A30-24B0-EB08-F531207BE26A}"/>
          </ac:spMkLst>
        </pc:spChg>
        <pc:spChg chg="del">
          <ac:chgData name="Yoel Kortick" userId="167978f5-7f40-4909-85d5-d4149554ad4e" providerId="ADAL" clId="{EBA40294-DE59-413C-9907-7D0EDB654974}" dt="2025-07-13T14:22:14.083" v="2778" actId="478"/>
          <ac:spMkLst>
            <pc:docMk/>
            <pc:sldMk cId="2435361794" sldId="2147480487"/>
            <ac:spMk id="14" creationId="{E196D29A-9079-5F9F-872E-D4DD38D95B31}"/>
          </ac:spMkLst>
        </pc:spChg>
        <pc:picChg chg="add mod ord">
          <ac:chgData name="Yoel Kortick" userId="167978f5-7f40-4909-85d5-d4149554ad4e" providerId="ADAL" clId="{EBA40294-DE59-413C-9907-7D0EDB654974}" dt="2025-07-13T14:22:00.703" v="2773" actId="167"/>
          <ac:picMkLst>
            <pc:docMk/>
            <pc:sldMk cId="2435361794" sldId="2147480487"/>
            <ac:picMk id="3" creationId="{6056BC6C-82D7-2A4F-35CE-40BBDD823AA4}"/>
          </ac:picMkLst>
        </pc:picChg>
        <pc:picChg chg="del">
          <ac:chgData name="Yoel Kortick" userId="167978f5-7f40-4909-85d5-d4149554ad4e" providerId="ADAL" clId="{EBA40294-DE59-413C-9907-7D0EDB654974}" dt="2025-07-13T14:21:43.038" v="2753" actId="478"/>
          <ac:picMkLst>
            <pc:docMk/>
            <pc:sldMk cId="2435361794" sldId="2147480487"/>
            <ac:picMk id="5" creationId="{D5EE10FB-3AF7-4CA2-E48E-AFBC4338F4C9}"/>
          </ac:picMkLst>
        </pc:picChg>
      </pc:sldChg>
      <pc:sldChg chg="addSp delSp modSp add mod">
        <pc:chgData name="Yoel Kortick" userId="167978f5-7f40-4909-85d5-d4149554ad4e" providerId="ADAL" clId="{EBA40294-DE59-413C-9907-7D0EDB654974}" dt="2025-07-13T14:23:32.704" v="2812" actId="208"/>
        <pc:sldMkLst>
          <pc:docMk/>
          <pc:sldMk cId="3186695242" sldId="2147480488"/>
        </pc:sldMkLst>
        <pc:spChg chg="mod">
          <ac:chgData name="Yoel Kortick" userId="167978f5-7f40-4909-85d5-d4149554ad4e" providerId="ADAL" clId="{EBA40294-DE59-413C-9907-7D0EDB654974}" dt="2025-07-13T14:23:24.970" v="2809" actId="14100"/>
          <ac:spMkLst>
            <pc:docMk/>
            <pc:sldMk cId="3186695242" sldId="2147480488"/>
            <ac:spMk id="6" creationId="{4A6B2837-3E06-82A6-4F30-8F032FE68077}"/>
          </ac:spMkLst>
        </pc:spChg>
        <pc:spChg chg="mod">
          <ac:chgData name="Yoel Kortick" userId="167978f5-7f40-4909-85d5-d4149554ad4e" providerId="ADAL" clId="{EBA40294-DE59-413C-9907-7D0EDB654974}" dt="2025-07-13T14:23:10.991" v="2802" actId="6549"/>
          <ac:spMkLst>
            <pc:docMk/>
            <pc:sldMk cId="3186695242" sldId="2147480488"/>
            <ac:spMk id="8" creationId="{B5351786-58B3-55F3-4BA6-53A51A1BAE56}"/>
          </ac:spMkLst>
        </pc:spChg>
        <pc:spChg chg="mod">
          <ac:chgData name="Yoel Kortick" userId="167978f5-7f40-4909-85d5-d4149554ad4e" providerId="ADAL" clId="{EBA40294-DE59-413C-9907-7D0EDB654974}" dt="2025-07-13T14:23:30.907" v="2811" actId="14100"/>
          <ac:spMkLst>
            <pc:docMk/>
            <pc:sldMk cId="3186695242" sldId="2147480488"/>
            <ac:spMk id="11" creationId="{D69D4875-E110-D21E-0347-6F40740E14C8}"/>
          </ac:spMkLst>
        </pc:spChg>
        <pc:picChg chg="del">
          <ac:chgData name="Yoel Kortick" userId="167978f5-7f40-4909-85d5-d4149554ad4e" providerId="ADAL" clId="{EBA40294-DE59-413C-9907-7D0EDB654974}" dt="2025-07-13T14:23:12.677" v="2803" actId="478"/>
          <ac:picMkLst>
            <pc:docMk/>
            <pc:sldMk cId="3186695242" sldId="2147480488"/>
            <ac:picMk id="3" creationId="{CE404B0D-DD13-CADC-1B03-1D8A57BC5AB3}"/>
          </ac:picMkLst>
        </pc:picChg>
        <pc:picChg chg="add mod ord">
          <ac:chgData name="Yoel Kortick" userId="167978f5-7f40-4909-85d5-d4149554ad4e" providerId="ADAL" clId="{EBA40294-DE59-413C-9907-7D0EDB654974}" dt="2025-07-13T14:23:32.704" v="2812" actId="208"/>
          <ac:picMkLst>
            <pc:docMk/>
            <pc:sldMk cId="3186695242" sldId="2147480488"/>
            <ac:picMk id="4" creationId="{0D0F46AD-242B-816A-5DEB-15CA6DBC4A00}"/>
          </ac:picMkLst>
        </pc:picChg>
      </pc:sldChg>
    </pc:docChg>
  </pc:docChgLst>
  <pc:docChgLst>
    <pc:chgData name="Yoel Kortick" userId="167978f5-7f40-4909-85d5-d4149554ad4e" providerId="ADAL" clId="{6CF9B2A4-18A2-416F-93FB-2717F0C2FF32}"/>
    <pc:docChg chg="undo redo custSel addSld delSld modSld sldOrd modSection">
      <pc:chgData name="Yoel Kortick" userId="167978f5-7f40-4909-85d5-d4149554ad4e" providerId="ADAL" clId="{6CF9B2A4-18A2-416F-93FB-2717F0C2FF32}" dt="2024-12-22T16:02:10.079" v="12855" actId="20577"/>
      <pc:docMkLst>
        <pc:docMk/>
      </pc:docMkLst>
      <pc:sldChg chg="modSp mod">
        <pc:chgData name="Yoel Kortick" userId="167978f5-7f40-4909-85d5-d4149554ad4e" providerId="ADAL" clId="{6CF9B2A4-18A2-416F-93FB-2717F0C2FF32}" dt="2024-12-20T06:32:10.989" v="12059" actId="313"/>
        <pc:sldMkLst>
          <pc:docMk/>
          <pc:sldMk cId="815051809" sldId="388"/>
        </pc:sldMkLst>
      </pc:sldChg>
      <pc:sldChg chg="addSp modSp mod">
        <pc:chgData name="Yoel Kortick" userId="167978f5-7f40-4909-85d5-d4149554ad4e" providerId="ADAL" clId="{6CF9B2A4-18A2-416F-93FB-2717F0C2FF32}" dt="2024-12-17T04:57:16.348" v="12" actId="20577"/>
        <pc:sldMkLst>
          <pc:docMk/>
          <pc:sldMk cId="1637256743" sldId="657"/>
        </pc:sldMkLst>
      </pc:sldChg>
      <pc:sldChg chg="modSp mod">
        <pc:chgData name="Yoel Kortick" userId="167978f5-7f40-4909-85d5-d4149554ad4e" providerId="ADAL" clId="{6CF9B2A4-18A2-416F-93FB-2717F0C2FF32}" dt="2024-12-17T04:57:32.646" v="15" actId="6549"/>
        <pc:sldMkLst>
          <pc:docMk/>
          <pc:sldMk cId="2361624102" sldId="659"/>
        </pc:sldMkLst>
      </pc:sldChg>
      <pc:sldChg chg="modSp">
        <pc:chgData name="Yoel Kortick" userId="167978f5-7f40-4909-85d5-d4149554ad4e" providerId="ADAL" clId="{6CF9B2A4-18A2-416F-93FB-2717F0C2FF32}" dt="2024-12-17T05:43:45.424" v="384"/>
        <pc:sldMkLst>
          <pc:docMk/>
          <pc:sldMk cId="1444690400" sldId="672"/>
        </pc:sldMkLst>
      </pc:sldChg>
      <pc:sldChg chg="modSp mod">
        <pc:chgData name="Yoel Kortick" userId="167978f5-7f40-4909-85d5-d4149554ad4e" providerId="ADAL" clId="{6CF9B2A4-18A2-416F-93FB-2717F0C2FF32}" dt="2024-12-18T15:51:12.921" v="11439" actId="6549"/>
        <pc:sldMkLst>
          <pc:docMk/>
          <pc:sldMk cId="262480220" sldId="673"/>
        </pc:sldMkLst>
      </pc:sldChg>
      <pc:sldChg chg="modSp ord">
        <pc:chgData name="Yoel Kortick" userId="167978f5-7f40-4909-85d5-d4149554ad4e" providerId="ADAL" clId="{6CF9B2A4-18A2-416F-93FB-2717F0C2FF32}" dt="2024-12-17T05:43:45.424" v="384"/>
        <pc:sldMkLst>
          <pc:docMk/>
          <pc:sldMk cId="3923353638" sldId="675"/>
        </pc:sldMkLst>
      </pc:sldChg>
      <pc:sldChg chg="addSp delSp modSp mod">
        <pc:chgData name="Yoel Kortick" userId="167978f5-7f40-4909-85d5-d4149554ad4e" providerId="ADAL" clId="{6CF9B2A4-18A2-416F-93FB-2717F0C2FF32}" dt="2024-12-17T05:50:36.049" v="800" actId="20577"/>
        <pc:sldMkLst>
          <pc:docMk/>
          <pc:sldMk cId="2958276789" sldId="678"/>
        </pc:sldMkLst>
      </pc:sldChg>
      <pc:sldChg chg="modSp">
        <pc:chgData name="Yoel Kortick" userId="167978f5-7f40-4909-85d5-d4149554ad4e" providerId="ADAL" clId="{6CF9B2A4-18A2-416F-93FB-2717F0C2FF32}" dt="2024-12-17T06:03:10.014" v="807"/>
        <pc:sldMkLst>
          <pc:docMk/>
          <pc:sldMk cId="3721265836" sldId="680"/>
        </pc:sldMkLst>
      </pc:sldChg>
      <pc:sldChg chg="modSp del">
        <pc:chgData name="Yoel Kortick" userId="167978f5-7f40-4909-85d5-d4149554ad4e" providerId="ADAL" clId="{6CF9B2A4-18A2-416F-93FB-2717F0C2FF32}" dt="2024-12-17T06:42:19.323" v="2310" actId="47"/>
        <pc:sldMkLst>
          <pc:docMk/>
          <pc:sldMk cId="4290264524" sldId="681"/>
        </pc:sldMkLst>
      </pc:sldChg>
      <pc:sldChg chg="modSp del">
        <pc:chgData name="Yoel Kortick" userId="167978f5-7f40-4909-85d5-d4149554ad4e" providerId="ADAL" clId="{6CF9B2A4-18A2-416F-93FB-2717F0C2FF32}" dt="2024-12-17T06:42:19.323" v="2310" actId="47"/>
        <pc:sldMkLst>
          <pc:docMk/>
          <pc:sldMk cId="3676586607" sldId="682"/>
        </pc:sldMkLst>
      </pc:sldChg>
      <pc:sldChg chg="modSp del">
        <pc:chgData name="Yoel Kortick" userId="167978f5-7f40-4909-85d5-d4149554ad4e" providerId="ADAL" clId="{6CF9B2A4-18A2-416F-93FB-2717F0C2FF32}" dt="2024-12-17T06:42:19.323" v="2310" actId="47"/>
        <pc:sldMkLst>
          <pc:docMk/>
          <pc:sldMk cId="770711371" sldId="683"/>
        </pc:sldMkLst>
      </pc:sldChg>
      <pc:sldChg chg="modSp del">
        <pc:chgData name="Yoel Kortick" userId="167978f5-7f40-4909-85d5-d4149554ad4e" providerId="ADAL" clId="{6CF9B2A4-18A2-416F-93FB-2717F0C2FF32}" dt="2024-12-17T06:42:19.323" v="2310" actId="47"/>
        <pc:sldMkLst>
          <pc:docMk/>
          <pc:sldMk cId="815674178" sldId="684"/>
        </pc:sldMkLst>
      </pc:sldChg>
      <pc:sldChg chg="modSp del">
        <pc:chgData name="Yoel Kortick" userId="167978f5-7f40-4909-85d5-d4149554ad4e" providerId="ADAL" clId="{6CF9B2A4-18A2-416F-93FB-2717F0C2FF32}" dt="2024-12-17T06:42:19.323" v="2310" actId="47"/>
        <pc:sldMkLst>
          <pc:docMk/>
          <pc:sldMk cId="3973479055" sldId="685"/>
        </pc:sldMkLst>
      </pc:sldChg>
      <pc:sldChg chg="modSp del">
        <pc:chgData name="Yoel Kortick" userId="167978f5-7f40-4909-85d5-d4149554ad4e" providerId="ADAL" clId="{6CF9B2A4-18A2-416F-93FB-2717F0C2FF32}" dt="2024-12-17T06:42:19.323" v="2310" actId="47"/>
        <pc:sldMkLst>
          <pc:docMk/>
          <pc:sldMk cId="1435486953" sldId="686"/>
        </pc:sldMkLst>
      </pc:sldChg>
      <pc:sldChg chg="addSp delSp modSp mod">
        <pc:chgData name="Yoel Kortick" userId="167978f5-7f40-4909-85d5-d4149554ad4e" providerId="ADAL" clId="{6CF9B2A4-18A2-416F-93FB-2717F0C2FF32}" dt="2024-12-20T04:00:33.975" v="11661" actId="167"/>
        <pc:sldMkLst>
          <pc:docMk/>
          <pc:sldMk cId="4101289709" sldId="688"/>
        </pc:sldMkLst>
      </pc:sldChg>
      <pc:sldChg chg="addSp delSp modSp mod">
        <pc:chgData name="Yoel Kortick" userId="167978f5-7f40-4909-85d5-d4149554ad4e" providerId="ADAL" clId="{6CF9B2A4-18A2-416F-93FB-2717F0C2FF32}" dt="2024-12-20T04:00:56.048" v="11662" actId="20577"/>
        <pc:sldMkLst>
          <pc:docMk/>
          <pc:sldMk cId="677611823" sldId="689"/>
        </pc:sldMkLst>
      </pc:sldChg>
      <pc:sldChg chg="addSp delSp modSp mod">
        <pc:chgData name="Yoel Kortick" userId="167978f5-7f40-4909-85d5-d4149554ad4e" providerId="ADAL" clId="{6CF9B2A4-18A2-416F-93FB-2717F0C2FF32}" dt="2024-12-20T04:02:56.844" v="11690" actId="208"/>
        <pc:sldMkLst>
          <pc:docMk/>
          <pc:sldMk cId="32588567" sldId="690"/>
        </pc:sldMkLst>
      </pc:sldChg>
      <pc:sldChg chg="addSp delSp modSp mod">
        <pc:chgData name="Yoel Kortick" userId="167978f5-7f40-4909-85d5-d4149554ad4e" providerId="ADAL" clId="{6CF9B2A4-18A2-416F-93FB-2717F0C2FF32}" dt="2024-12-17T07:35:49.324" v="2964" actId="208"/>
        <pc:sldMkLst>
          <pc:docMk/>
          <pc:sldMk cId="1628872648" sldId="692"/>
        </pc:sldMkLst>
      </pc:sldChg>
      <pc:sldChg chg="modSp mod">
        <pc:chgData name="Yoel Kortick" userId="167978f5-7f40-4909-85d5-d4149554ad4e" providerId="ADAL" clId="{6CF9B2A4-18A2-416F-93FB-2717F0C2FF32}" dt="2024-12-20T03:55:12.986" v="11499" actId="20577"/>
        <pc:sldMkLst>
          <pc:docMk/>
          <pc:sldMk cId="356351807" sldId="711"/>
        </pc:sldMkLst>
      </pc:sldChg>
      <pc:sldChg chg="modSp mod">
        <pc:chgData name="Yoel Kortick" userId="167978f5-7f40-4909-85d5-d4149554ad4e" providerId="ADAL" clId="{6CF9B2A4-18A2-416F-93FB-2717F0C2FF32}" dt="2024-12-17T04:58:37.493" v="40" actId="20577"/>
        <pc:sldMkLst>
          <pc:docMk/>
          <pc:sldMk cId="2584945947" sldId="712"/>
        </pc:sldMkLst>
      </pc:sldChg>
      <pc:sldChg chg="addSp delSp modSp mod">
        <pc:chgData name="Yoel Kortick" userId="167978f5-7f40-4909-85d5-d4149554ad4e" providerId="ADAL" clId="{6CF9B2A4-18A2-416F-93FB-2717F0C2FF32}" dt="2024-12-17T05:51:42.131" v="806" actId="14100"/>
        <pc:sldMkLst>
          <pc:docMk/>
          <pc:sldMk cId="3594030821" sldId="713"/>
        </pc:sldMkLst>
      </pc:sldChg>
      <pc:sldChg chg="modSp del">
        <pc:chgData name="Yoel Kortick" userId="167978f5-7f40-4909-85d5-d4149554ad4e" providerId="ADAL" clId="{6CF9B2A4-18A2-416F-93FB-2717F0C2FF32}" dt="2024-12-17T06:42:19.323" v="2310" actId="47"/>
        <pc:sldMkLst>
          <pc:docMk/>
          <pc:sldMk cId="2814823802" sldId="714"/>
        </pc:sldMkLst>
      </pc:sldChg>
      <pc:sldChg chg="modSp del">
        <pc:chgData name="Yoel Kortick" userId="167978f5-7f40-4909-85d5-d4149554ad4e" providerId="ADAL" clId="{6CF9B2A4-18A2-416F-93FB-2717F0C2FF32}" dt="2024-12-17T06:42:19.323" v="2310" actId="47"/>
        <pc:sldMkLst>
          <pc:docMk/>
          <pc:sldMk cId="3630619717" sldId="715"/>
        </pc:sldMkLst>
      </pc:sldChg>
      <pc:sldChg chg="modSp del">
        <pc:chgData name="Yoel Kortick" userId="167978f5-7f40-4909-85d5-d4149554ad4e" providerId="ADAL" clId="{6CF9B2A4-18A2-416F-93FB-2717F0C2FF32}" dt="2024-12-17T06:42:19.323" v="2310" actId="47"/>
        <pc:sldMkLst>
          <pc:docMk/>
          <pc:sldMk cId="530120897" sldId="716"/>
        </pc:sldMkLst>
      </pc:sldChg>
      <pc:sldChg chg="modSp del">
        <pc:chgData name="Yoel Kortick" userId="167978f5-7f40-4909-85d5-d4149554ad4e" providerId="ADAL" clId="{6CF9B2A4-18A2-416F-93FB-2717F0C2FF32}" dt="2024-12-17T06:42:19.323" v="2310" actId="47"/>
        <pc:sldMkLst>
          <pc:docMk/>
          <pc:sldMk cId="613025967" sldId="717"/>
        </pc:sldMkLst>
      </pc:sldChg>
      <pc:sldChg chg="modSp mod">
        <pc:chgData name="Yoel Kortick" userId="167978f5-7f40-4909-85d5-d4149554ad4e" providerId="ADAL" clId="{6CF9B2A4-18A2-416F-93FB-2717F0C2FF32}" dt="2024-12-18T15:46:54.872" v="11143" actId="20577"/>
        <pc:sldMkLst>
          <pc:docMk/>
          <pc:sldMk cId="2090970402" sldId="718"/>
        </pc:sldMkLst>
      </pc:sldChg>
      <pc:sldChg chg="addSp delSp modSp mod">
        <pc:chgData name="Yoel Kortick" userId="167978f5-7f40-4909-85d5-d4149554ad4e" providerId="ADAL" clId="{6CF9B2A4-18A2-416F-93FB-2717F0C2FF32}" dt="2024-12-18T14:47:49.820" v="10379" actId="962"/>
        <pc:sldMkLst>
          <pc:docMk/>
          <pc:sldMk cId="2502732835" sldId="722"/>
        </pc:sldMkLst>
      </pc:sldChg>
      <pc:sldChg chg="modSp mod">
        <pc:chgData name="Yoel Kortick" userId="167978f5-7f40-4909-85d5-d4149554ad4e" providerId="ADAL" clId="{6CF9B2A4-18A2-416F-93FB-2717F0C2FF32}" dt="2024-12-18T15:54:35.075" v="11442" actId="20577"/>
        <pc:sldMkLst>
          <pc:docMk/>
          <pc:sldMk cId="2494344989" sldId="723"/>
        </pc:sldMkLst>
      </pc:sldChg>
      <pc:sldChg chg="addSp delSp modSp mod">
        <pc:chgData name="Yoel Kortick" userId="167978f5-7f40-4909-85d5-d4149554ad4e" providerId="ADAL" clId="{6CF9B2A4-18A2-416F-93FB-2717F0C2FF32}" dt="2024-12-20T04:03:53.247" v="11752" actId="14100"/>
        <pc:sldMkLst>
          <pc:docMk/>
          <pc:sldMk cId="442428762" sldId="724"/>
        </pc:sldMkLst>
      </pc:sldChg>
      <pc:sldChg chg="addSp delSp modSp mod">
        <pc:chgData name="Yoel Kortick" userId="167978f5-7f40-4909-85d5-d4149554ad4e" providerId="ADAL" clId="{6CF9B2A4-18A2-416F-93FB-2717F0C2FF32}" dt="2024-12-18T14:55:25.354" v="10463" actId="20577"/>
        <pc:sldMkLst>
          <pc:docMk/>
          <pc:sldMk cId="255968741" sldId="725"/>
        </pc:sldMkLst>
      </pc:sldChg>
      <pc:sldChg chg="addSp delSp modSp mod">
        <pc:chgData name="Yoel Kortick" userId="167978f5-7f40-4909-85d5-d4149554ad4e" providerId="ADAL" clId="{6CF9B2A4-18A2-416F-93FB-2717F0C2FF32}" dt="2024-12-20T03:59:10.150" v="11657" actId="1036"/>
        <pc:sldMkLst>
          <pc:docMk/>
          <pc:sldMk cId="186080786" sldId="726"/>
        </pc:sldMkLst>
      </pc:sldChg>
      <pc:sldChg chg="addSp delSp modSp mod">
        <pc:chgData name="Yoel Kortick" userId="167978f5-7f40-4909-85d5-d4149554ad4e" providerId="ADAL" clId="{6CF9B2A4-18A2-416F-93FB-2717F0C2FF32}" dt="2024-12-18T14:57:37.038" v="10498" actId="14100"/>
        <pc:sldMkLst>
          <pc:docMk/>
          <pc:sldMk cId="2919288167" sldId="727"/>
        </pc:sldMkLst>
      </pc:sldChg>
      <pc:sldChg chg="addSp delSp modSp mod">
        <pc:chgData name="Yoel Kortick" userId="167978f5-7f40-4909-85d5-d4149554ad4e" providerId="ADAL" clId="{6CF9B2A4-18A2-416F-93FB-2717F0C2FF32}" dt="2024-12-18T15:00:55.523" v="10680" actId="208"/>
        <pc:sldMkLst>
          <pc:docMk/>
          <pc:sldMk cId="1699043517" sldId="728"/>
        </pc:sldMkLst>
      </pc:sldChg>
      <pc:sldChg chg="add">
        <pc:chgData name="Yoel Kortick" userId="167978f5-7f40-4909-85d5-d4149554ad4e" providerId="ADAL" clId="{6CF9B2A4-18A2-416F-93FB-2717F0C2FF32}" dt="2024-12-17T05:46:35.457" v="563"/>
        <pc:sldMkLst>
          <pc:docMk/>
          <pc:sldMk cId="716725920" sldId="729"/>
        </pc:sldMkLst>
      </pc:sldChg>
      <pc:sldChg chg="modSp add del mod">
        <pc:chgData name="Yoel Kortick" userId="167978f5-7f40-4909-85d5-d4149554ad4e" providerId="ADAL" clId="{6CF9B2A4-18A2-416F-93FB-2717F0C2FF32}" dt="2024-12-17T05:46:33.040" v="562" actId="2696"/>
        <pc:sldMkLst>
          <pc:docMk/>
          <pc:sldMk cId="2966156171" sldId="729"/>
        </pc:sldMkLst>
      </pc:sldChg>
      <pc:sldChg chg="addSp delSp modSp add del mod">
        <pc:chgData name="Yoel Kortick" userId="167978f5-7f40-4909-85d5-d4149554ad4e" providerId="ADAL" clId="{6CF9B2A4-18A2-416F-93FB-2717F0C2FF32}" dt="2024-12-17T05:46:33.040" v="562" actId="2696"/>
        <pc:sldMkLst>
          <pc:docMk/>
          <pc:sldMk cId="113695617" sldId="730"/>
        </pc:sldMkLst>
      </pc:sldChg>
      <pc:sldChg chg="addSp modSp add mod">
        <pc:chgData name="Yoel Kortick" userId="167978f5-7f40-4909-85d5-d4149554ad4e" providerId="ADAL" clId="{6CF9B2A4-18A2-416F-93FB-2717F0C2FF32}" dt="2024-12-18T15:50:11.174" v="11353" actId="2085"/>
        <pc:sldMkLst>
          <pc:docMk/>
          <pc:sldMk cId="927033395" sldId="730"/>
        </pc:sldMkLst>
      </pc:sldChg>
      <pc:sldChg chg="modSp add mod">
        <pc:chgData name="Yoel Kortick" userId="167978f5-7f40-4909-85d5-d4149554ad4e" providerId="ADAL" clId="{6CF9B2A4-18A2-416F-93FB-2717F0C2FF32}" dt="2024-12-17T06:04:08.582" v="815" actId="313"/>
        <pc:sldMkLst>
          <pc:docMk/>
          <pc:sldMk cId="1951628666" sldId="731"/>
        </pc:sldMkLst>
      </pc:sldChg>
      <pc:sldChg chg="addSp delSp modSp add mod">
        <pc:chgData name="Yoel Kortick" userId="167978f5-7f40-4909-85d5-d4149554ad4e" providerId="ADAL" clId="{6CF9B2A4-18A2-416F-93FB-2717F0C2FF32}" dt="2024-12-18T14:22:53.846" v="9981" actId="962"/>
        <pc:sldMkLst>
          <pc:docMk/>
          <pc:sldMk cId="591099330" sldId="732"/>
        </pc:sldMkLst>
      </pc:sldChg>
      <pc:sldChg chg="addSp delSp modSp add mod">
        <pc:chgData name="Yoel Kortick" userId="167978f5-7f40-4909-85d5-d4149554ad4e" providerId="ADAL" clId="{6CF9B2A4-18A2-416F-93FB-2717F0C2FF32}" dt="2024-12-18T12:56:35.496" v="8242" actId="1038"/>
        <pc:sldMkLst>
          <pc:docMk/>
          <pc:sldMk cId="3632410376" sldId="733"/>
        </pc:sldMkLst>
      </pc:sldChg>
      <pc:sldChg chg="addSp delSp modSp add mod">
        <pc:chgData name="Yoel Kortick" userId="167978f5-7f40-4909-85d5-d4149554ad4e" providerId="ADAL" clId="{6CF9B2A4-18A2-416F-93FB-2717F0C2FF32}" dt="2024-12-18T12:57:31.841" v="8373" actId="313"/>
        <pc:sldMkLst>
          <pc:docMk/>
          <pc:sldMk cId="2374676033" sldId="734"/>
        </pc:sldMkLst>
      </pc:sldChg>
      <pc:sldChg chg="modSp add del mod">
        <pc:chgData name="Yoel Kortick" userId="167978f5-7f40-4909-85d5-d4149554ad4e" providerId="ADAL" clId="{6CF9B2A4-18A2-416F-93FB-2717F0C2FF32}" dt="2024-12-17T06:22:00.950" v="1708" actId="47"/>
        <pc:sldMkLst>
          <pc:docMk/>
          <pc:sldMk cId="3240360211" sldId="735"/>
        </pc:sldMkLst>
      </pc:sldChg>
      <pc:sldChg chg="addSp delSp modSp add mod">
        <pc:chgData name="Yoel Kortick" userId="167978f5-7f40-4909-85d5-d4149554ad4e" providerId="ADAL" clId="{6CF9B2A4-18A2-416F-93FB-2717F0C2FF32}" dt="2024-12-18T13:01:33.921" v="8617" actId="208"/>
        <pc:sldMkLst>
          <pc:docMk/>
          <pc:sldMk cId="3925278742" sldId="736"/>
        </pc:sldMkLst>
      </pc:sldChg>
      <pc:sldChg chg="addSp delSp modSp add mod">
        <pc:chgData name="Yoel Kortick" userId="167978f5-7f40-4909-85d5-d4149554ad4e" providerId="ADAL" clId="{6CF9B2A4-18A2-416F-93FB-2717F0C2FF32}" dt="2024-12-18T13:26:10.497" v="9287" actId="1076"/>
        <pc:sldMkLst>
          <pc:docMk/>
          <pc:sldMk cId="3965880344" sldId="737"/>
        </pc:sldMkLst>
      </pc:sldChg>
      <pc:sldChg chg="addSp delSp modSp add mod">
        <pc:chgData name="Yoel Kortick" userId="167978f5-7f40-4909-85d5-d4149554ad4e" providerId="ADAL" clId="{6CF9B2A4-18A2-416F-93FB-2717F0C2FF32}" dt="2024-12-20T03:58:53.778" v="11645" actId="33524"/>
        <pc:sldMkLst>
          <pc:docMk/>
          <pc:sldMk cId="223129772" sldId="738"/>
        </pc:sldMkLst>
      </pc:sldChg>
      <pc:sldChg chg="addSp delSp modSp add mod">
        <pc:chgData name="Yoel Kortick" userId="167978f5-7f40-4909-85d5-d4149554ad4e" providerId="ADAL" clId="{6CF9B2A4-18A2-416F-93FB-2717F0C2FF32}" dt="2024-12-18T13:48:43.273" v="9612" actId="1076"/>
        <pc:sldMkLst>
          <pc:docMk/>
          <pc:sldMk cId="2198726543" sldId="739"/>
        </pc:sldMkLst>
      </pc:sldChg>
      <pc:sldChg chg="addSp delSp modSp add mod">
        <pc:chgData name="Yoel Kortick" userId="167978f5-7f40-4909-85d5-d4149554ad4e" providerId="ADAL" clId="{6CF9B2A4-18A2-416F-93FB-2717F0C2FF32}" dt="2024-12-18T14:36:05.484" v="10273"/>
        <pc:sldMkLst>
          <pc:docMk/>
          <pc:sldMk cId="3771958797" sldId="740"/>
        </pc:sldMkLst>
      </pc:sldChg>
      <pc:sldChg chg="addSp delSp modSp add del mod">
        <pc:chgData name="Yoel Kortick" userId="167978f5-7f40-4909-85d5-d4149554ad4e" providerId="ADAL" clId="{6CF9B2A4-18A2-416F-93FB-2717F0C2FF32}" dt="2024-12-18T13:50:13.777" v="9626" actId="47"/>
        <pc:sldMkLst>
          <pc:docMk/>
          <pc:sldMk cId="2521143740" sldId="741"/>
        </pc:sldMkLst>
      </pc:sldChg>
      <pc:sldChg chg="addSp delSp modSp add del mod">
        <pc:chgData name="Yoel Kortick" userId="167978f5-7f40-4909-85d5-d4149554ad4e" providerId="ADAL" clId="{6CF9B2A4-18A2-416F-93FB-2717F0C2FF32}" dt="2024-12-18T12:56:46.335" v="8243" actId="47"/>
        <pc:sldMkLst>
          <pc:docMk/>
          <pc:sldMk cId="1206392118" sldId="742"/>
        </pc:sldMkLst>
      </pc:sldChg>
      <pc:sldChg chg="addSp delSp modSp add mod">
        <pc:chgData name="Yoel Kortick" userId="167978f5-7f40-4909-85d5-d4149554ad4e" providerId="ADAL" clId="{6CF9B2A4-18A2-416F-93FB-2717F0C2FF32}" dt="2024-12-18T13:00:38.232" v="8596" actId="14100"/>
        <pc:sldMkLst>
          <pc:docMk/>
          <pc:sldMk cId="1746544141" sldId="743"/>
        </pc:sldMkLst>
      </pc:sldChg>
      <pc:sldChg chg="addSp delSp modSp add mod">
        <pc:chgData name="Yoel Kortick" userId="167978f5-7f40-4909-85d5-d4149554ad4e" providerId="ADAL" clId="{6CF9B2A4-18A2-416F-93FB-2717F0C2FF32}" dt="2024-12-18T13:01:04.515" v="8612" actId="1036"/>
        <pc:sldMkLst>
          <pc:docMk/>
          <pc:sldMk cId="1152585869" sldId="744"/>
        </pc:sldMkLst>
      </pc:sldChg>
      <pc:sldChg chg="addSp delSp modSp add mod">
        <pc:chgData name="Yoel Kortick" userId="167978f5-7f40-4909-85d5-d4149554ad4e" providerId="ADAL" clId="{6CF9B2A4-18A2-416F-93FB-2717F0C2FF32}" dt="2024-12-18T14:08:37.271" v="9886" actId="1076"/>
        <pc:sldMkLst>
          <pc:docMk/>
          <pc:sldMk cId="2396377700" sldId="745"/>
        </pc:sldMkLst>
      </pc:sldChg>
      <pc:sldChg chg="addSp delSp modSp add del mod">
        <pc:chgData name="Yoel Kortick" userId="167978f5-7f40-4909-85d5-d4149554ad4e" providerId="ADAL" clId="{6CF9B2A4-18A2-416F-93FB-2717F0C2FF32}" dt="2024-12-18T14:09:43.887" v="9888" actId="47"/>
        <pc:sldMkLst>
          <pc:docMk/>
          <pc:sldMk cId="3873831097" sldId="746"/>
        </pc:sldMkLst>
      </pc:sldChg>
      <pc:sldChg chg="addSp delSp modSp add del mod">
        <pc:chgData name="Yoel Kortick" userId="167978f5-7f40-4909-85d5-d4149554ad4e" providerId="ADAL" clId="{6CF9B2A4-18A2-416F-93FB-2717F0C2FF32}" dt="2024-12-18T14:09:44.220" v="9889" actId="47"/>
        <pc:sldMkLst>
          <pc:docMk/>
          <pc:sldMk cId="715377975" sldId="747"/>
        </pc:sldMkLst>
      </pc:sldChg>
      <pc:sldChg chg="modSp add del mod">
        <pc:chgData name="Yoel Kortick" userId="167978f5-7f40-4909-85d5-d4149554ad4e" providerId="ADAL" clId="{6CF9B2A4-18A2-416F-93FB-2717F0C2FF32}" dt="2024-12-18T14:09:44.533" v="9890" actId="47"/>
        <pc:sldMkLst>
          <pc:docMk/>
          <pc:sldMk cId="660404348" sldId="748"/>
        </pc:sldMkLst>
      </pc:sldChg>
      <pc:sldChg chg="addSp delSp modSp add del mod">
        <pc:chgData name="Yoel Kortick" userId="167978f5-7f40-4909-85d5-d4149554ad4e" providerId="ADAL" clId="{6CF9B2A4-18A2-416F-93FB-2717F0C2FF32}" dt="2024-12-18T14:09:44.848" v="9891" actId="47"/>
        <pc:sldMkLst>
          <pc:docMk/>
          <pc:sldMk cId="831667601" sldId="749"/>
        </pc:sldMkLst>
      </pc:sldChg>
      <pc:sldChg chg="addSp delSp modSp add del mod">
        <pc:chgData name="Yoel Kortick" userId="167978f5-7f40-4909-85d5-d4149554ad4e" providerId="ADAL" clId="{6CF9B2A4-18A2-416F-93FB-2717F0C2FF32}" dt="2024-12-18T14:09:45.290" v="9892" actId="47"/>
        <pc:sldMkLst>
          <pc:docMk/>
          <pc:sldMk cId="1264430747" sldId="750"/>
        </pc:sldMkLst>
      </pc:sldChg>
      <pc:sldChg chg="modSp add del mod">
        <pc:chgData name="Yoel Kortick" userId="167978f5-7f40-4909-85d5-d4149554ad4e" providerId="ADAL" clId="{6CF9B2A4-18A2-416F-93FB-2717F0C2FF32}" dt="2024-12-18T14:09:45.714" v="9893" actId="47"/>
        <pc:sldMkLst>
          <pc:docMk/>
          <pc:sldMk cId="2821226174" sldId="751"/>
        </pc:sldMkLst>
      </pc:sldChg>
      <pc:sldChg chg="addSp delSp modSp add del mod">
        <pc:chgData name="Yoel Kortick" userId="167978f5-7f40-4909-85d5-d4149554ad4e" providerId="ADAL" clId="{6CF9B2A4-18A2-416F-93FB-2717F0C2FF32}" dt="2024-12-18T14:09:46.095" v="9894" actId="47"/>
        <pc:sldMkLst>
          <pc:docMk/>
          <pc:sldMk cId="2430364966" sldId="752"/>
        </pc:sldMkLst>
      </pc:sldChg>
      <pc:sldChg chg="addSp delSp modSp add del mod">
        <pc:chgData name="Yoel Kortick" userId="167978f5-7f40-4909-85d5-d4149554ad4e" providerId="ADAL" clId="{6CF9B2A4-18A2-416F-93FB-2717F0C2FF32}" dt="2024-12-18T14:09:46.476" v="9895" actId="47"/>
        <pc:sldMkLst>
          <pc:docMk/>
          <pc:sldMk cId="2655212667" sldId="753"/>
        </pc:sldMkLst>
      </pc:sldChg>
      <pc:sldChg chg="addSp delSp modSp add del mod">
        <pc:chgData name="Yoel Kortick" userId="167978f5-7f40-4909-85d5-d4149554ad4e" providerId="ADAL" clId="{6CF9B2A4-18A2-416F-93FB-2717F0C2FF32}" dt="2024-12-18T14:09:47.072" v="9896" actId="47"/>
        <pc:sldMkLst>
          <pc:docMk/>
          <pc:sldMk cId="2032403189" sldId="754"/>
        </pc:sldMkLst>
      </pc:sldChg>
      <pc:sldChg chg="modSp add del mod">
        <pc:chgData name="Yoel Kortick" userId="167978f5-7f40-4909-85d5-d4149554ad4e" providerId="ADAL" clId="{6CF9B2A4-18A2-416F-93FB-2717F0C2FF32}" dt="2024-12-18T14:09:47.449" v="9897" actId="47"/>
        <pc:sldMkLst>
          <pc:docMk/>
          <pc:sldMk cId="3194274555" sldId="755"/>
        </pc:sldMkLst>
      </pc:sldChg>
      <pc:sldChg chg="addSp delSp modSp add del mod">
        <pc:chgData name="Yoel Kortick" userId="167978f5-7f40-4909-85d5-d4149554ad4e" providerId="ADAL" clId="{6CF9B2A4-18A2-416F-93FB-2717F0C2FF32}" dt="2024-12-18T14:09:47.894" v="9898" actId="47"/>
        <pc:sldMkLst>
          <pc:docMk/>
          <pc:sldMk cId="3217839464" sldId="756"/>
        </pc:sldMkLst>
      </pc:sldChg>
      <pc:sldChg chg="modSp add mod">
        <pc:chgData name="Yoel Kortick" userId="167978f5-7f40-4909-85d5-d4149554ad4e" providerId="ADAL" clId="{6CF9B2A4-18A2-416F-93FB-2717F0C2FF32}" dt="2024-12-17T12:16:48.583" v="4560"/>
        <pc:sldMkLst>
          <pc:docMk/>
          <pc:sldMk cId="2884271433" sldId="757"/>
        </pc:sldMkLst>
      </pc:sldChg>
      <pc:sldChg chg="addSp delSp modSp add mod">
        <pc:chgData name="Yoel Kortick" userId="167978f5-7f40-4909-85d5-d4149554ad4e" providerId="ADAL" clId="{6CF9B2A4-18A2-416F-93FB-2717F0C2FF32}" dt="2024-12-20T05:44:26.868" v="11862" actId="1035"/>
        <pc:sldMkLst>
          <pc:docMk/>
          <pc:sldMk cId="3306452126" sldId="758"/>
        </pc:sldMkLst>
      </pc:sldChg>
      <pc:sldChg chg="addSp delSp modSp add mod">
        <pc:chgData name="Yoel Kortick" userId="167978f5-7f40-4909-85d5-d4149554ad4e" providerId="ADAL" clId="{6CF9B2A4-18A2-416F-93FB-2717F0C2FF32}" dt="2024-12-18T15:03:47.369" v="10743" actId="1036"/>
        <pc:sldMkLst>
          <pc:docMk/>
          <pc:sldMk cId="3197582671" sldId="759"/>
        </pc:sldMkLst>
      </pc:sldChg>
      <pc:sldChg chg="addSp delSp modSp add mod">
        <pc:chgData name="Yoel Kortick" userId="167978f5-7f40-4909-85d5-d4149554ad4e" providerId="ADAL" clId="{6CF9B2A4-18A2-416F-93FB-2717F0C2FF32}" dt="2024-12-20T05:48:56.904" v="11867" actId="208"/>
        <pc:sldMkLst>
          <pc:docMk/>
          <pc:sldMk cId="222164029" sldId="760"/>
        </pc:sldMkLst>
      </pc:sldChg>
      <pc:sldChg chg="addSp delSp modSp add mod">
        <pc:chgData name="Yoel Kortick" userId="167978f5-7f40-4909-85d5-d4149554ad4e" providerId="ADAL" clId="{6CF9B2A4-18A2-416F-93FB-2717F0C2FF32}" dt="2024-12-20T05:51:54.289" v="11880" actId="1076"/>
        <pc:sldMkLst>
          <pc:docMk/>
          <pc:sldMk cId="4259063968" sldId="761"/>
        </pc:sldMkLst>
      </pc:sldChg>
      <pc:sldChg chg="addSp delSp modSp add del mod ord">
        <pc:chgData name="Yoel Kortick" userId="167978f5-7f40-4909-85d5-d4149554ad4e" providerId="ADAL" clId="{6CF9B2A4-18A2-416F-93FB-2717F0C2FF32}" dt="2024-12-18T13:51:05.631" v="9627" actId="47"/>
        <pc:sldMkLst>
          <pc:docMk/>
          <pc:sldMk cId="766294075" sldId="762"/>
        </pc:sldMkLst>
      </pc:sldChg>
      <pc:sldChg chg="modSp add mod">
        <pc:chgData name="Yoel Kortick" userId="167978f5-7f40-4909-85d5-d4149554ad4e" providerId="ADAL" clId="{6CF9B2A4-18A2-416F-93FB-2717F0C2FF32}" dt="2024-12-17T12:17:22.056" v="4602" actId="20577"/>
        <pc:sldMkLst>
          <pc:docMk/>
          <pc:sldMk cId="3513763457" sldId="763"/>
        </pc:sldMkLst>
      </pc:sldChg>
      <pc:sldChg chg="addSp delSp modSp add mod">
        <pc:chgData name="Yoel Kortick" userId="167978f5-7f40-4909-85d5-d4149554ad4e" providerId="ADAL" clId="{6CF9B2A4-18A2-416F-93FB-2717F0C2FF32}" dt="2024-12-18T15:36:27.977" v="10934" actId="1076"/>
        <pc:sldMkLst>
          <pc:docMk/>
          <pc:sldMk cId="636933920" sldId="764"/>
        </pc:sldMkLst>
      </pc:sldChg>
      <pc:sldChg chg="delSp modSp add mod">
        <pc:chgData name="Yoel Kortick" userId="167978f5-7f40-4909-85d5-d4149554ad4e" providerId="ADAL" clId="{6CF9B2A4-18A2-416F-93FB-2717F0C2FF32}" dt="2024-12-18T15:36:57.887" v="10948" actId="20577"/>
        <pc:sldMkLst>
          <pc:docMk/>
          <pc:sldMk cId="3044382958" sldId="765"/>
        </pc:sldMkLst>
      </pc:sldChg>
      <pc:sldChg chg="addSp delSp modSp add mod">
        <pc:chgData name="Yoel Kortick" userId="167978f5-7f40-4909-85d5-d4149554ad4e" providerId="ADAL" clId="{6CF9B2A4-18A2-416F-93FB-2717F0C2FF32}" dt="2024-12-18T15:38:22.694" v="10983" actId="14100"/>
        <pc:sldMkLst>
          <pc:docMk/>
          <pc:sldMk cId="3308271951" sldId="766"/>
        </pc:sldMkLst>
      </pc:sldChg>
      <pc:sldChg chg="addSp delSp modSp add del mod">
        <pc:chgData name="Yoel Kortick" userId="167978f5-7f40-4909-85d5-d4149554ad4e" providerId="ADAL" clId="{6CF9B2A4-18A2-416F-93FB-2717F0C2FF32}" dt="2024-12-18T15:38:26.981" v="10984" actId="47"/>
        <pc:sldMkLst>
          <pc:docMk/>
          <pc:sldMk cId="2331990332" sldId="767"/>
        </pc:sldMkLst>
      </pc:sldChg>
      <pc:sldChg chg="addSp delSp modSp add mod">
        <pc:chgData name="Yoel Kortick" userId="167978f5-7f40-4909-85d5-d4149554ad4e" providerId="ADAL" clId="{6CF9B2A4-18A2-416F-93FB-2717F0C2FF32}" dt="2024-12-18T15:39:27.527" v="11024" actId="208"/>
        <pc:sldMkLst>
          <pc:docMk/>
          <pc:sldMk cId="950025103" sldId="768"/>
        </pc:sldMkLst>
      </pc:sldChg>
      <pc:sldChg chg="addSp delSp modSp add del mod">
        <pc:chgData name="Yoel Kortick" userId="167978f5-7f40-4909-85d5-d4149554ad4e" providerId="ADAL" clId="{6CF9B2A4-18A2-416F-93FB-2717F0C2FF32}" dt="2024-12-18T15:39:35.285" v="11025" actId="47"/>
        <pc:sldMkLst>
          <pc:docMk/>
          <pc:sldMk cId="3630554871" sldId="769"/>
        </pc:sldMkLst>
      </pc:sldChg>
      <pc:sldChg chg="addSp delSp modSp add del mod">
        <pc:chgData name="Yoel Kortick" userId="167978f5-7f40-4909-85d5-d4149554ad4e" providerId="ADAL" clId="{6CF9B2A4-18A2-416F-93FB-2717F0C2FF32}" dt="2024-12-18T15:39:36.626" v="11026" actId="47"/>
        <pc:sldMkLst>
          <pc:docMk/>
          <pc:sldMk cId="4154542157" sldId="770"/>
        </pc:sldMkLst>
      </pc:sldChg>
      <pc:sldChg chg="addSp delSp modSp add mod">
        <pc:chgData name="Yoel Kortick" userId="167978f5-7f40-4909-85d5-d4149554ad4e" providerId="ADAL" clId="{6CF9B2A4-18A2-416F-93FB-2717F0C2FF32}" dt="2024-12-18T15:40:50.333" v="11039" actId="14100"/>
        <pc:sldMkLst>
          <pc:docMk/>
          <pc:sldMk cId="1743549589" sldId="771"/>
        </pc:sldMkLst>
      </pc:sldChg>
      <pc:sldChg chg="addSp delSp modSp add mod">
        <pc:chgData name="Yoel Kortick" userId="167978f5-7f40-4909-85d5-d4149554ad4e" providerId="ADAL" clId="{6CF9B2A4-18A2-416F-93FB-2717F0C2FF32}" dt="2024-12-18T15:42:25.171" v="11065" actId="208"/>
        <pc:sldMkLst>
          <pc:docMk/>
          <pc:sldMk cId="654638832" sldId="772"/>
        </pc:sldMkLst>
      </pc:sldChg>
      <pc:sldChg chg="modSp add mod">
        <pc:chgData name="Yoel Kortick" userId="167978f5-7f40-4909-85d5-d4149554ad4e" providerId="ADAL" clId="{6CF9B2A4-18A2-416F-93FB-2717F0C2FF32}" dt="2024-12-17T12:54:16.673" v="5664" actId="14100"/>
        <pc:sldMkLst>
          <pc:docMk/>
          <pc:sldMk cId="570766090" sldId="773"/>
        </pc:sldMkLst>
      </pc:sldChg>
      <pc:sldChg chg="delSp modSp add mod">
        <pc:chgData name="Yoel Kortick" userId="167978f5-7f40-4909-85d5-d4149554ad4e" providerId="ADAL" clId="{6CF9B2A4-18A2-416F-93FB-2717F0C2FF32}" dt="2024-12-20T04:05:40.965" v="11763" actId="313"/>
        <pc:sldMkLst>
          <pc:docMk/>
          <pc:sldMk cId="4015269979" sldId="774"/>
        </pc:sldMkLst>
      </pc:sldChg>
      <pc:sldChg chg="addSp modSp add mod">
        <pc:chgData name="Yoel Kortick" userId="167978f5-7f40-4909-85d5-d4149554ad4e" providerId="ADAL" clId="{6CF9B2A4-18A2-416F-93FB-2717F0C2FF32}" dt="2024-12-17T13:18:17.661" v="6528" actId="208"/>
        <pc:sldMkLst>
          <pc:docMk/>
          <pc:sldMk cId="2661847803" sldId="775"/>
        </pc:sldMkLst>
      </pc:sldChg>
      <pc:sldChg chg="addSp delSp modSp add mod">
        <pc:chgData name="Yoel Kortick" userId="167978f5-7f40-4909-85d5-d4149554ad4e" providerId="ADAL" clId="{6CF9B2A4-18A2-416F-93FB-2717F0C2FF32}" dt="2024-12-17T13:13:53.363" v="6414" actId="13926"/>
        <pc:sldMkLst>
          <pc:docMk/>
          <pc:sldMk cId="2611607577" sldId="776"/>
        </pc:sldMkLst>
      </pc:sldChg>
      <pc:sldChg chg="addSp delSp modSp add mod">
        <pc:chgData name="Yoel Kortick" userId="167978f5-7f40-4909-85d5-d4149554ad4e" providerId="ADAL" clId="{6CF9B2A4-18A2-416F-93FB-2717F0C2FF32}" dt="2024-12-18T15:07:40.402" v="10774" actId="167"/>
        <pc:sldMkLst>
          <pc:docMk/>
          <pc:sldMk cId="3872669654" sldId="777"/>
        </pc:sldMkLst>
      </pc:sldChg>
      <pc:sldChg chg="addSp delSp modSp add mod">
        <pc:chgData name="Yoel Kortick" userId="167978f5-7f40-4909-85d5-d4149554ad4e" providerId="ADAL" clId="{6CF9B2A4-18A2-416F-93FB-2717F0C2FF32}" dt="2024-12-17T13:09:53.064" v="6331" actId="1035"/>
        <pc:sldMkLst>
          <pc:docMk/>
          <pc:sldMk cId="3883126636" sldId="778"/>
        </pc:sldMkLst>
      </pc:sldChg>
      <pc:sldChg chg="addSp delSp modSp add mod">
        <pc:chgData name="Yoel Kortick" userId="167978f5-7f40-4909-85d5-d4149554ad4e" providerId="ADAL" clId="{6CF9B2A4-18A2-416F-93FB-2717F0C2FF32}" dt="2024-12-18T15:29:51.440" v="10830" actId="208"/>
        <pc:sldMkLst>
          <pc:docMk/>
          <pc:sldMk cId="1737477066" sldId="779"/>
        </pc:sldMkLst>
      </pc:sldChg>
      <pc:sldChg chg="addSp delSp modSp add mod">
        <pc:chgData name="Yoel Kortick" userId="167978f5-7f40-4909-85d5-d4149554ad4e" providerId="ADAL" clId="{6CF9B2A4-18A2-416F-93FB-2717F0C2FF32}" dt="2024-12-18T15:31:33.561" v="10849" actId="208"/>
        <pc:sldMkLst>
          <pc:docMk/>
          <pc:sldMk cId="4186158771" sldId="780"/>
        </pc:sldMkLst>
      </pc:sldChg>
      <pc:sldChg chg="addSp delSp modSp add mod">
        <pc:chgData name="Yoel Kortick" userId="167978f5-7f40-4909-85d5-d4149554ad4e" providerId="ADAL" clId="{6CF9B2A4-18A2-416F-93FB-2717F0C2FF32}" dt="2024-12-20T04:00:12.894" v="11660" actId="20577"/>
        <pc:sldMkLst>
          <pc:docMk/>
          <pc:sldMk cId="556882186" sldId="781"/>
        </pc:sldMkLst>
      </pc:sldChg>
      <pc:sldChg chg="addSp delSp modSp add mod">
        <pc:chgData name="Yoel Kortick" userId="167978f5-7f40-4909-85d5-d4149554ad4e" providerId="ADAL" clId="{6CF9B2A4-18A2-416F-93FB-2717F0C2FF32}" dt="2024-12-18T14:13:17.504" v="9956" actId="1076"/>
        <pc:sldMkLst>
          <pc:docMk/>
          <pc:sldMk cId="608885219" sldId="782"/>
        </pc:sldMkLst>
      </pc:sldChg>
      <pc:sldChg chg="modSp add mod">
        <pc:chgData name="Yoel Kortick" userId="167978f5-7f40-4909-85d5-d4149554ad4e" providerId="ADAL" clId="{6CF9B2A4-18A2-416F-93FB-2717F0C2FF32}" dt="2024-12-18T14:13:27.640" v="9959" actId="20577"/>
        <pc:sldMkLst>
          <pc:docMk/>
          <pc:sldMk cId="1549726614" sldId="783"/>
        </pc:sldMkLst>
      </pc:sldChg>
      <pc:sldChg chg="addSp delSp modSp add mod">
        <pc:chgData name="Yoel Kortick" userId="167978f5-7f40-4909-85d5-d4149554ad4e" providerId="ADAL" clId="{6CF9B2A4-18A2-416F-93FB-2717F0C2FF32}" dt="2024-12-18T14:24:45.452" v="9988" actId="208"/>
        <pc:sldMkLst>
          <pc:docMk/>
          <pc:sldMk cId="318696011" sldId="784"/>
        </pc:sldMkLst>
      </pc:sldChg>
      <pc:sldChg chg="addSp delSp modSp add mod">
        <pc:chgData name="Yoel Kortick" userId="167978f5-7f40-4909-85d5-d4149554ad4e" providerId="ADAL" clId="{6CF9B2A4-18A2-416F-93FB-2717F0C2FF32}" dt="2024-12-18T14:25:17.935" v="9993" actId="208"/>
        <pc:sldMkLst>
          <pc:docMk/>
          <pc:sldMk cId="2759362149" sldId="785"/>
        </pc:sldMkLst>
      </pc:sldChg>
      <pc:sldChg chg="modSp add mod">
        <pc:chgData name="Yoel Kortick" userId="167978f5-7f40-4909-85d5-d4149554ad4e" providerId="ADAL" clId="{6CF9B2A4-18A2-416F-93FB-2717F0C2FF32}" dt="2024-12-18T14:13:41.033" v="9962"/>
        <pc:sldMkLst>
          <pc:docMk/>
          <pc:sldMk cId="2517312030" sldId="786"/>
        </pc:sldMkLst>
      </pc:sldChg>
      <pc:sldChg chg="addSp delSp modSp add mod">
        <pc:chgData name="Yoel Kortick" userId="167978f5-7f40-4909-85d5-d4149554ad4e" providerId="ADAL" clId="{6CF9B2A4-18A2-416F-93FB-2717F0C2FF32}" dt="2024-12-18T14:27:02.785" v="10034" actId="20577"/>
        <pc:sldMkLst>
          <pc:docMk/>
          <pc:sldMk cId="76916586" sldId="787"/>
        </pc:sldMkLst>
      </pc:sldChg>
      <pc:sldChg chg="addSp delSp modSp add mod">
        <pc:chgData name="Yoel Kortick" userId="167978f5-7f40-4909-85d5-d4149554ad4e" providerId="ADAL" clId="{6CF9B2A4-18A2-416F-93FB-2717F0C2FF32}" dt="2024-12-18T14:27:36.021" v="10041" actId="208"/>
        <pc:sldMkLst>
          <pc:docMk/>
          <pc:sldMk cId="982811814" sldId="788"/>
        </pc:sldMkLst>
      </pc:sldChg>
      <pc:sldChg chg="addSp delSp modSp add mod">
        <pc:chgData name="Yoel Kortick" userId="167978f5-7f40-4909-85d5-d4149554ad4e" providerId="ADAL" clId="{6CF9B2A4-18A2-416F-93FB-2717F0C2FF32}" dt="2024-12-18T14:35:41.679" v="10272" actId="1038"/>
        <pc:sldMkLst>
          <pc:docMk/>
          <pc:sldMk cId="4138046499" sldId="789"/>
        </pc:sldMkLst>
      </pc:sldChg>
      <pc:sldChg chg="addSp delSp modSp add mod">
        <pc:chgData name="Yoel Kortick" userId="167978f5-7f40-4909-85d5-d4149554ad4e" providerId="ADAL" clId="{6CF9B2A4-18A2-416F-93FB-2717F0C2FF32}" dt="2024-12-18T14:40:10.233" v="10295" actId="208"/>
        <pc:sldMkLst>
          <pc:docMk/>
          <pc:sldMk cId="2357073124" sldId="790"/>
        </pc:sldMkLst>
      </pc:sldChg>
      <pc:sldChg chg="addSp delSp modSp add mod">
        <pc:chgData name="Yoel Kortick" userId="167978f5-7f40-4909-85d5-d4149554ad4e" providerId="ADAL" clId="{6CF9B2A4-18A2-416F-93FB-2717F0C2FF32}" dt="2024-12-18T14:40:45.059" v="10309" actId="208"/>
        <pc:sldMkLst>
          <pc:docMk/>
          <pc:sldMk cId="59962400" sldId="791"/>
        </pc:sldMkLst>
      </pc:sldChg>
      <pc:sldChg chg="modSp add mod">
        <pc:chgData name="Yoel Kortick" userId="167978f5-7f40-4909-85d5-d4149554ad4e" providerId="ADAL" clId="{6CF9B2A4-18A2-416F-93FB-2717F0C2FF32}" dt="2024-12-20T05:59:45.919" v="11898" actId="20577"/>
        <pc:sldMkLst>
          <pc:docMk/>
          <pc:sldMk cId="680070693" sldId="792"/>
        </pc:sldMkLst>
      </pc:sldChg>
      <pc:sldChg chg="addSp delSp modSp add mod">
        <pc:chgData name="Yoel Kortick" userId="167978f5-7f40-4909-85d5-d4149554ad4e" providerId="ADAL" clId="{6CF9B2A4-18A2-416F-93FB-2717F0C2FF32}" dt="2024-12-20T06:05:52.743" v="12016" actId="12"/>
        <pc:sldMkLst>
          <pc:docMk/>
          <pc:sldMk cId="500481024" sldId="793"/>
        </pc:sldMkLst>
      </pc:sldChg>
      <pc:sldChg chg="addSp delSp modSp add mod">
        <pc:chgData name="Yoel Kortick" userId="167978f5-7f40-4909-85d5-d4149554ad4e" providerId="ADAL" clId="{6CF9B2A4-18A2-416F-93FB-2717F0C2FF32}" dt="2024-12-20T06:07:33.672" v="12054" actId="20577"/>
        <pc:sldMkLst>
          <pc:docMk/>
          <pc:sldMk cId="267772505" sldId="794"/>
        </pc:sldMkLst>
      </pc:sldChg>
      <pc:sldChg chg="modSp add mod">
        <pc:chgData name="Yoel Kortick" userId="167978f5-7f40-4909-85d5-d4149554ad4e" providerId="ADAL" clId="{6CF9B2A4-18A2-416F-93FB-2717F0C2FF32}" dt="2024-12-20T06:33:21.166" v="12064" actId="20577"/>
        <pc:sldMkLst>
          <pc:docMk/>
          <pc:sldMk cId="1916743668" sldId="795"/>
        </pc:sldMkLst>
      </pc:sldChg>
      <pc:sldChg chg="addSp delSp modSp add mod">
        <pc:chgData name="Yoel Kortick" userId="167978f5-7f40-4909-85d5-d4149554ad4e" providerId="ADAL" clId="{6CF9B2A4-18A2-416F-93FB-2717F0C2FF32}" dt="2024-12-22T16:02:10.079" v="12855" actId="20577"/>
        <pc:sldMkLst>
          <pc:docMk/>
          <pc:sldMk cId="758149009" sldId="796"/>
        </pc:sldMkLst>
      </pc:sldChg>
      <pc:sldChg chg="addSp delSp modSp add mod">
        <pc:chgData name="Yoel Kortick" userId="167978f5-7f40-4909-85d5-d4149554ad4e" providerId="ADAL" clId="{6CF9B2A4-18A2-416F-93FB-2717F0C2FF32}" dt="2024-12-20T06:59:24.197" v="12683"/>
        <pc:sldMkLst>
          <pc:docMk/>
          <pc:sldMk cId="663415569" sldId="797"/>
        </pc:sldMkLst>
      </pc:sldChg>
      <pc:sldChg chg="modSp add mod">
        <pc:chgData name="Yoel Kortick" userId="167978f5-7f40-4909-85d5-d4149554ad4e" providerId="ADAL" clId="{6CF9B2A4-18A2-416F-93FB-2717F0C2FF32}" dt="2024-12-20T06:59:28.376" v="12684"/>
        <pc:sldMkLst>
          <pc:docMk/>
          <pc:sldMk cId="1782986614" sldId="798"/>
        </pc:sldMkLst>
      </pc:sldChg>
      <pc:sldChg chg="addSp delSp modSp add mod">
        <pc:chgData name="Yoel Kortick" userId="167978f5-7f40-4909-85d5-d4149554ad4e" providerId="ADAL" clId="{6CF9B2A4-18A2-416F-93FB-2717F0C2FF32}" dt="2024-12-20T07:05:44.536" v="12832" actId="6549"/>
        <pc:sldMkLst>
          <pc:docMk/>
          <pc:sldMk cId="594686783" sldId="799"/>
        </pc:sldMkLst>
      </pc:sldChg>
      <pc:sldChg chg="addSp delSp modSp add mod">
        <pc:chgData name="Yoel Kortick" userId="167978f5-7f40-4909-85d5-d4149554ad4e" providerId="ADAL" clId="{6CF9B2A4-18A2-416F-93FB-2717F0C2FF32}" dt="2024-12-20T06:59:33.818" v="12686"/>
        <pc:sldMkLst>
          <pc:docMk/>
          <pc:sldMk cId="3933730125" sldId="800"/>
        </pc:sldMkLst>
      </pc:sldChg>
      <pc:sldChg chg="modSp add mod">
        <pc:chgData name="Yoel Kortick" userId="167978f5-7f40-4909-85d5-d4149554ad4e" providerId="ADAL" clId="{6CF9B2A4-18A2-416F-93FB-2717F0C2FF32}" dt="2024-12-20T07:01:52.944" v="12799"/>
        <pc:sldMkLst>
          <pc:docMk/>
          <pc:sldMk cId="2514404049" sldId="801"/>
        </pc:sldMkLst>
      </pc:sldChg>
      <pc:sldChg chg="addSp delSp modSp add mod">
        <pc:chgData name="Yoel Kortick" userId="167978f5-7f40-4909-85d5-d4149554ad4e" providerId="ADAL" clId="{6CF9B2A4-18A2-416F-93FB-2717F0C2FF32}" dt="2024-12-20T07:01:56.542" v="12800"/>
        <pc:sldMkLst>
          <pc:docMk/>
          <pc:sldMk cId="3855313965" sldId="802"/>
        </pc:sldMkLst>
      </pc:sldChg>
      <pc:sldChg chg="addSp delSp modSp add mod">
        <pc:chgData name="Yoel Kortick" userId="167978f5-7f40-4909-85d5-d4149554ad4e" providerId="ADAL" clId="{6CF9B2A4-18A2-416F-93FB-2717F0C2FF32}" dt="2024-12-20T07:02:00.410" v="12801"/>
        <pc:sldMkLst>
          <pc:docMk/>
          <pc:sldMk cId="2912888166" sldId="803"/>
        </pc:sldMkLst>
      </pc:sldChg>
      <pc:sldChg chg="addSp delSp modSp add mod">
        <pc:chgData name="Yoel Kortick" userId="167978f5-7f40-4909-85d5-d4149554ad4e" providerId="ADAL" clId="{6CF9B2A4-18A2-416F-93FB-2717F0C2FF32}" dt="2024-12-20T07:03:48.433" v="12821" actId="33524"/>
        <pc:sldMkLst>
          <pc:docMk/>
          <pc:sldMk cId="4178526539" sldId="804"/>
        </pc:sldMkLst>
      </pc:sldChg>
      <pc:sldChg chg="addSp delSp modSp add mod">
        <pc:chgData name="Yoel Kortick" userId="167978f5-7f40-4909-85d5-d4149554ad4e" providerId="ADAL" clId="{6CF9B2A4-18A2-416F-93FB-2717F0C2FF32}" dt="2024-12-20T07:06:29.331" v="12833"/>
        <pc:sldMkLst>
          <pc:docMk/>
          <pc:sldMk cId="462357106" sldId="805"/>
        </pc:sldMkLst>
      </pc:sldChg>
      <pc:sldChg chg="add del">
        <pc:chgData name="Yoel Kortick" userId="167978f5-7f40-4909-85d5-d4149554ad4e" providerId="ADAL" clId="{6CF9B2A4-18A2-416F-93FB-2717F0C2FF32}" dt="2024-12-20T07:06:36.172" v="12834" actId="47"/>
        <pc:sldMkLst>
          <pc:docMk/>
          <pc:sldMk cId="1319213492" sldId="806"/>
        </pc:sldMkLst>
      </pc:sldChg>
    </pc:docChg>
  </pc:docChgLst>
  <pc:docChgLst>
    <pc:chgData name="Yoel Kortick" userId="167978f5-7f40-4909-85d5-d4149554ad4e" providerId="ADAL" clId="{6436ADF5-8114-424A-9312-9B3604EDE2C5}"/>
    <pc:docChg chg="undo custSel addSld delSld modSld modSection">
      <pc:chgData name="Yoel Kortick" userId="167978f5-7f40-4909-85d5-d4149554ad4e" providerId="ADAL" clId="{6436ADF5-8114-424A-9312-9B3604EDE2C5}" dt="2025-07-11T11:33:03.199" v="5851" actId="313"/>
      <pc:docMkLst>
        <pc:docMk/>
      </pc:docMkLst>
      <pc:sldChg chg="modSp mod">
        <pc:chgData name="Yoel Kortick" userId="167978f5-7f40-4909-85d5-d4149554ad4e" providerId="ADAL" clId="{6436ADF5-8114-424A-9312-9B3604EDE2C5}" dt="2025-07-11T11:15:54.221" v="5513" actId="20577"/>
        <pc:sldMkLst>
          <pc:docMk/>
          <pc:sldMk cId="2361624102" sldId="659"/>
        </pc:sldMkLst>
        <pc:spChg chg="mod">
          <ac:chgData name="Yoel Kortick" userId="167978f5-7f40-4909-85d5-d4149554ad4e" providerId="ADAL" clId="{6436ADF5-8114-424A-9312-9B3604EDE2C5}" dt="2025-07-11T11:15:54.221" v="5513" actId="20577"/>
          <ac:spMkLst>
            <pc:docMk/>
            <pc:sldMk cId="2361624102" sldId="659"/>
            <ac:spMk id="8" creationId="{92183EF9-51F4-164B-34E1-75563D773806}"/>
          </ac:spMkLst>
        </pc:spChg>
      </pc:sldChg>
      <pc:sldChg chg="modSp mod">
        <pc:chgData name="Yoel Kortick" userId="167978f5-7f40-4909-85d5-d4149554ad4e" providerId="ADAL" clId="{6436ADF5-8114-424A-9312-9B3604EDE2C5}" dt="2025-07-09T13:19:32.593" v="1157"/>
        <pc:sldMkLst>
          <pc:docMk/>
          <pc:sldMk cId="262480220" sldId="673"/>
        </pc:sldMkLst>
        <pc:spChg chg="mod">
          <ac:chgData name="Yoel Kortick" userId="167978f5-7f40-4909-85d5-d4149554ad4e" providerId="ADAL" clId="{6436ADF5-8114-424A-9312-9B3604EDE2C5}" dt="2025-07-09T13:19:32.593" v="1157"/>
          <ac:spMkLst>
            <pc:docMk/>
            <pc:sldMk cId="262480220" sldId="673"/>
            <ac:spMk id="8" creationId="{92183EF9-51F4-164B-34E1-75563D773806}"/>
          </ac:spMkLst>
        </pc:spChg>
        <pc:spChg chg="mod">
          <ac:chgData name="Yoel Kortick" userId="167978f5-7f40-4909-85d5-d4149554ad4e" providerId="ADAL" clId="{6436ADF5-8114-424A-9312-9B3604EDE2C5}" dt="2025-07-09T06:22:18.794" v="1"/>
          <ac:spMkLst>
            <pc:docMk/>
            <pc:sldMk cId="262480220" sldId="673"/>
            <ac:spMk id="10" creationId="{4C5297D4-1A90-BA7E-1EA2-3486955EA032}"/>
          </ac:spMkLst>
        </pc:spChg>
      </pc:sldChg>
      <pc:sldChg chg="modSp del">
        <pc:chgData name="Yoel Kortick" userId="167978f5-7f40-4909-85d5-d4149554ad4e" providerId="ADAL" clId="{6436ADF5-8114-424A-9312-9B3604EDE2C5}" dt="2025-07-09T13:19:54.861" v="1158" actId="47"/>
        <pc:sldMkLst>
          <pc:docMk/>
          <pc:sldMk cId="3923353638" sldId="675"/>
        </pc:sldMkLst>
      </pc:sldChg>
      <pc:sldChg chg="delSp modSp mod">
        <pc:chgData name="Yoel Kortick" userId="167978f5-7f40-4909-85d5-d4149554ad4e" providerId="ADAL" clId="{6436ADF5-8114-424A-9312-9B3604EDE2C5}" dt="2025-07-09T13:25:42.527" v="1161"/>
        <pc:sldMkLst>
          <pc:docMk/>
          <pc:sldMk cId="2958276789" sldId="678"/>
        </pc:sldMkLst>
        <pc:spChg chg="mod">
          <ac:chgData name="Yoel Kortick" userId="167978f5-7f40-4909-85d5-d4149554ad4e" providerId="ADAL" clId="{6436ADF5-8114-424A-9312-9B3604EDE2C5}" dt="2025-07-09T13:25:42.527" v="1161"/>
          <ac:spMkLst>
            <pc:docMk/>
            <pc:sldMk cId="2958276789" sldId="678"/>
            <ac:spMk id="8" creationId="{92183EF9-51F4-164B-34E1-75563D773806}"/>
          </ac:spMkLst>
        </pc:spChg>
        <pc:spChg chg="mod">
          <ac:chgData name="Yoel Kortick" userId="167978f5-7f40-4909-85d5-d4149554ad4e" providerId="ADAL" clId="{6436ADF5-8114-424A-9312-9B3604EDE2C5}" dt="2025-07-09T06:22:42.392" v="2"/>
          <ac:spMkLst>
            <pc:docMk/>
            <pc:sldMk cId="2958276789" sldId="678"/>
            <ac:spMk id="10" creationId="{4C5297D4-1A90-BA7E-1EA2-3486955EA032}"/>
          </ac:spMkLst>
        </pc:spChg>
      </pc:sldChg>
      <pc:sldChg chg="del">
        <pc:chgData name="Yoel Kortick" userId="167978f5-7f40-4909-85d5-d4149554ad4e" providerId="ADAL" clId="{6436ADF5-8114-424A-9312-9B3604EDE2C5}" dt="2025-07-11T11:12:26.932" v="5489" actId="47"/>
        <pc:sldMkLst>
          <pc:docMk/>
          <pc:sldMk cId="4101289709" sldId="688"/>
        </pc:sldMkLst>
      </pc:sldChg>
      <pc:sldChg chg="del">
        <pc:chgData name="Yoel Kortick" userId="167978f5-7f40-4909-85d5-d4149554ad4e" providerId="ADAL" clId="{6436ADF5-8114-424A-9312-9B3604EDE2C5}" dt="2025-07-11T11:12:26.932" v="5489" actId="47"/>
        <pc:sldMkLst>
          <pc:docMk/>
          <pc:sldMk cId="677611823" sldId="689"/>
        </pc:sldMkLst>
      </pc:sldChg>
      <pc:sldChg chg="del">
        <pc:chgData name="Yoel Kortick" userId="167978f5-7f40-4909-85d5-d4149554ad4e" providerId="ADAL" clId="{6436ADF5-8114-424A-9312-9B3604EDE2C5}" dt="2025-07-11T11:12:26.932" v="5489" actId="47"/>
        <pc:sldMkLst>
          <pc:docMk/>
          <pc:sldMk cId="32588567" sldId="690"/>
        </pc:sldMkLst>
      </pc:sldChg>
      <pc:sldChg chg="del">
        <pc:chgData name="Yoel Kortick" userId="167978f5-7f40-4909-85d5-d4149554ad4e" providerId="ADAL" clId="{6436ADF5-8114-424A-9312-9B3604EDE2C5}" dt="2025-07-11T11:12:26.932" v="5489" actId="47"/>
        <pc:sldMkLst>
          <pc:docMk/>
          <pc:sldMk cId="1628872648" sldId="692"/>
        </pc:sldMkLst>
      </pc:sldChg>
      <pc:sldChg chg="modSp mod">
        <pc:chgData name="Yoel Kortick" userId="167978f5-7f40-4909-85d5-d4149554ad4e" providerId="ADAL" clId="{6436ADF5-8114-424A-9312-9B3604EDE2C5}" dt="2025-07-09T06:43:35.179" v="239" actId="14100"/>
        <pc:sldMkLst>
          <pc:docMk/>
          <pc:sldMk cId="356351807" sldId="711"/>
        </pc:sldMkLst>
      </pc:sldChg>
      <pc:sldChg chg="addSp modSp mod">
        <pc:chgData name="Yoel Kortick" userId="167978f5-7f40-4909-85d5-d4149554ad4e" providerId="ADAL" clId="{6436ADF5-8114-424A-9312-9B3604EDE2C5}" dt="2025-07-11T11:18:06.335" v="5600" actId="14100"/>
        <pc:sldMkLst>
          <pc:docMk/>
          <pc:sldMk cId="2584945947" sldId="712"/>
        </pc:sldMkLst>
      </pc:sldChg>
      <pc:sldChg chg="addSp delSp modSp mod">
        <pc:chgData name="Yoel Kortick" userId="167978f5-7f40-4909-85d5-d4149554ad4e" providerId="ADAL" clId="{6436ADF5-8114-424A-9312-9B3604EDE2C5}" dt="2025-07-09T13:32:19.491" v="1410" actId="13926"/>
        <pc:sldMkLst>
          <pc:docMk/>
          <pc:sldMk cId="3594030821" sldId="713"/>
        </pc:sldMkLst>
        <pc:spChg chg="mod">
          <ac:chgData name="Yoel Kortick" userId="167978f5-7f40-4909-85d5-d4149554ad4e" providerId="ADAL" clId="{6436ADF5-8114-424A-9312-9B3604EDE2C5}" dt="2025-07-09T13:29:53.064" v="1325" actId="5793"/>
          <ac:spMkLst>
            <pc:docMk/>
            <pc:sldMk cId="3594030821" sldId="713"/>
            <ac:spMk id="8" creationId="{92183EF9-51F4-164B-34E1-75563D773806}"/>
          </ac:spMkLst>
        </pc:spChg>
        <pc:spChg chg="mod">
          <ac:chgData name="Yoel Kortick" userId="167978f5-7f40-4909-85d5-d4149554ad4e" providerId="ADAL" clId="{6436ADF5-8114-424A-9312-9B3604EDE2C5}" dt="2025-07-09T06:22:42.392" v="2"/>
          <ac:spMkLst>
            <pc:docMk/>
            <pc:sldMk cId="3594030821" sldId="713"/>
            <ac:spMk id="10" creationId="{4C5297D4-1A90-BA7E-1EA2-3486955EA032}"/>
          </ac:spMkLst>
        </pc:spChg>
      </pc:sldChg>
      <pc:sldChg chg="addSp delSp modSp mod">
        <pc:chgData name="Yoel Kortick" userId="167978f5-7f40-4909-85d5-d4149554ad4e" providerId="ADAL" clId="{6436ADF5-8114-424A-9312-9B3604EDE2C5}" dt="2025-07-11T11:17:26.593" v="5594" actId="20577"/>
        <pc:sldMkLst>
          <pc:docMk/>
          <pc:sldMk cId="2090970402" sldId="718"/>
        </pc:sldMkLst>
      </pc:sldChg>
      <pc:sldChg chg="addSp delSp modSp mod">
        <pc:chgData name="Yoel Kortick" userId="167978f5-7f40-4909-85d5-d4149554ad4e" providerId="ADAL" clId="{6436ADF5-8114-424A-9312-9B3604EDE2C5}" dt="2025-07-11T11:33:03.199" v="5851" actId="313"/>
        <pc:sldMkLst>
          <pc:docMk/>
          <pc:sldMk cId="2698771425" sldId="721"/>
        </pc:sldMkLst>
        <pc:spChg chg="add">
          <ac:chgData name="Yoel Kortick" userId="167978f5-7f40-4909-85d5-d4149554ad4e" providerId="ADAL" clId="{6436ADF5-8114-424A-9312-9B3604EDE2C5}" dt="2025-07-11T11:08:58.568" v="5389" actId="11529"/>
          <ac:spMkLst>
            <pc:docMk/>
            <pc:sldMk cId="2698771425" sldId="721"/>
            <ac:spMk id="4" creationId="{F8F8CD9E-39BD-AE5B-29D6-8824ABA4DC38}"/>
          </ac:spMkLst>
        </pc:spChg>
        <pc:spChg chg="add">
          <ac:chgData name="Yoel Kortick" userId="167978f5-7f40-4909-85d5-d4149554ad4e" providerId="ADAL" clId="{6436ADF5-8114-424A-9312-9B3604EDE2C5}" dt="2025-07-11T11:09:05.466" v="5390" actId="11529"/>
          <ac:spMkLst>
            <pc:docMk/>
            <pc:sldMk cId="2698771425" sldId="721"/>
            <ac:spMk id="6" creationId="{3FBCF110-0BF7-947E-F939-76646F438888}"/>
          </ac:spMkLst>
        </pc:spChg>
        <pc:spChg chg="mod">
          <ac:chgData name="Yoel Kortick" userId="167978f5-7f40-4909-85d5-d4149554ad4e" providerId="ADAL" clId="{6436ADF5-8114-424A-9312-9B3604EDE2C5}" dt="2025-07-11T11:33:03.199" v="5851" actId="313"/>
          <ac:spMkLst>
            <pc:docMk/>
            <pc:sldMk cId="2698771425" sldId="721"/>
            <ac:spMk id="8" creationId="{92183EF9-51F4-164B-34E1-75563D773806}"/>
          </ac:spMkLst>
        </pc:spChg>
        <pc:spChg chg="mod">
          <ac:chgData name="Yoel Kortick" userId="167978f5-7f40-4909-85d5-d4149554ad4e" providerId="ADAL" clId="{6436ADF5-8114-424A-9312-9B3604EDE2C5}" dt="2025-07-09T06:24:06.825" v="5"/>
          <ac:spMkLst>
            <pc:docMk/>
            <pc:sldMk cId="2698771425" sldId="721"/>
            <ac:spMk id="10" creationId="{4C5297D4-1A90-BA7E-1EA2-3486955EA032}"/>
          </ac:spMkLst>
        </pc:spChg>
      </pc:sldChg>
      <pc:sldChg chg="modSp del">
        <pc:chgData name="Yoel Kortick" userId="167978f5-7f40-4909-85d5-d4149554ad4e" providerId="ADAL" clId="{6436ADF5-8114-424A-9312-9B3604EDE2C5}" dt="2025-07-11T11:12:36.852" v="5491" actId="47"/>
        <pc:sldMkLst>
          <pc:docMk/>
          <pc:sldMk cId="2502732835" sldId="722"/>
        </pc:sldMkLst>
      </pc:sldChg>
      <pc:sldChg chg="addSp modSp mod">
        <pc:chgData name="Yoel Kortick" userId="167978f5-7f40-4909-85d5-d4149554ad4e" providerId="ADAL" clId="{6436ADF5-8114-424A-9312-9B3604EDE2C5}" dt="2025-07-11T11:05:54.580" v="5375" actId="208"/>
        <pc:sldMkLst>
          <pc:docMk/>
          <pc:sldMk cId="2494344989" sldId="723"/>
        </pc:sldMkLst>
        <pc:spChg chg="mod">
          <ac:chgData name="Yoel Kortick" userId="167978f5-7f40-4909-85d5-d4149554ad4e" providerId="ADAL" clId="{6436ADF5-8114-424A-9312-9B3604EDE2C5}" dt="2025-07-11T11:01:51.570" v="5372" actId="14100"/>
          <ac:spMkLst>
            <pc:docMk/>
            <pc:sldMk cId="2494344989" sldId="723"/>
            <ac:spMk id="8" creationId="{92183EF9-51F4-164B-34E1-75563D773806}"/>
          </ac:spMkLst>
        </pc:spChg>
        <pc:spChg chg="mod">
          <ac:chgData name="Yoel Kortick" userId="167978f5-7f40-4909-85d5-d4149554ad4e" providerId="ADAL" clId="{6436ADF5-8114-424A-9312-9B3604EDE2C5}" dt="2025-07-09T06:24:06.825" v="5"/>
          <ac:spMkLst>
            <pc:docMk/>
            <pc:sldMk cId="2494344989" sldId="723"/>
            <ac:spMk id="10" creationId="{4C5297D4-1A90-BA7E-1EA2-3486955EA032}"/>
          </ac:spMkLst>
        </pc:spChg>
      </pc:sldChg>
      <pc:sldChg chg="del">
        <pc:chgData name="Yoel Kortick" userId="167978f5-7f40-4909-85d5-d4149554ad4e" providerId="ADAL" clId="{6436ADF5-8114-424A-9312-9B3604EDE2C5}" dt="2025-07-11T11:12:26.932" v="5489" actId="47"/>
        <pc:sldMkLst>
          <pc:docMk/>
          <pc:sldMk cId="442428762" sldId="724"/>
        </pc:sldMkLst>
      </pc:sldChg>
      <pc:sldChg chg="del">
        <pc:chgData name="Yoel Kortick" userId="167978f5-7f40-4909-85d5-d4149554ad4e" providerId="ADAL" clId="{6436ADF5-8114-424A-9312-9B3604EDE2C5}" dt="2025-07-11T11:12:26.932" v="5489" actId="47"/>
        <pc:sldMkLst>
          <pc:docMk/>
          <pc:sldMk cId="255968741" sldId="725"/>
        </pc:sldMkLst>
      </pc:sldChg>
      <pc:sldChg chg="del">
        <pc:chgData name="Yoel Kortick" userId="167978f5-7f40-4909-85d5-d4149554ad4e" providerId="ADAL" clId="{6436ADF5-8114-424A-9312-9B3604EDE2C5}" dt="2025-07-11T11:12:26.932" v="5489" actId="47"/>
        <pc:sldMkLst>
          <pc:docMk/>
          <pc:sldMk cId="186080786" sldId="726"/>
        </pc:sldMkLst>
      </pc:sldChg>
      <pc:sldChg chg="del">
        <pc:chgData name="Yoel Kortick" userId="167978f5-7f40-4909-85d5-d4149554ad4e" providerId="ADAL" clId="{6436ADF5-8114-424A-9312-9B3604EDE2C5}" dt="2025-07-11T11:12:26.932" v="5489" actId="47"/>
        <pc:sldMkLst>
          <pc:docMk/>
          <pc:sldMk cId="2919288167" sldId="727"/>
        </pc:sldMkLst>
      </pc:sldChg>
      <pc:sldChg chg="del">
        <pc:chgData name="Yoel Kortick" userId="167978f5-7f40-4909-85d5-d4149554ad4e" providerId="ADAL" clId="{6436ADF5-8114-424A-9312-9B3604EDE2C5}" dt="2025-07-11T11:12:32.133" v="5490" actId="47"/>
        <pc:sldMkLst>
          <pc:docMk/>
          <pc:sldMk cId="1699043517" sldId="728"/>
        </pc:sldMkLst>
      </pc:sldChg>
      <pc:sldChg chg="modSp mod">
        <pc:chgData name="Yoel Kortick" userId="167978f5-7f40-4909-85d5-d4149554ad4e" providerId="ADAL" clId="{6436ADF5-8114-424A-9312-9B3604EDE2C5}" dt="2025-07-11T11:18:45.339" v="5632" actId="20577"/>
        <pc:sldMkLst>
          <pc:docMk/>
          <pc:sldMk cId="716725920" sldId="729"/>
        </pc:sldMkLst>
        <pc:spChg chg="mod">
          <ac:chgData name="Yoel Kortick" userId="167978f5-7f40-4909-85d5-d4149554ad4e" providerId="ADAL" clId="{6436ADF5-8114-424A-9312-9B3604EDE2C5}" dt="2025-07-11T11:18:45.339" v="5632" actId="20577"/>
          <ac:spMkLst>
            <pc:docMk/>
            <pc:sldMk cId="716725920" sldId="729"/>
            <ac:spMk id="8" creationId="{1BD516CB-8457-F99D-9C28-7A4726A05BAC}"/>
          </ac:spMkLst>
        </pc:spChg>
        <pc:spChg chg="mod">
          <ac:chgData name="Yoel Kortick" userId="167978f5-7f40-4909-85d5-d4149554ad4e" providerId="ADAL" clId="{6436ADF5-8114-424A-9312-9B3604EDE2C5}" dt="2025-07-09T06:22:18.794" v="1"/>
          <ac:spMkLst>
            <pc:docMk/>
            <pc:sldMk cId="716725920" sldId="729"/>
            <ac:spMk id="10" creationId="{EE9E84A0-F493-F2F1-340E-1EA3CD31ABAB}"/>
          </ac:spMkLst>
        </pc:spChg>
      </pc:sldChg>
      <pc:sldChg chg="modSp del">
        <pc:chgData name="Yoel Kortick" userId="167978f5-7f40-4909-85d5-d4149554ad4e" providerId="ADAL" clId="{6436ADF5-8114-424A-9312-9B3604EDE2C5}" dt="2025-07-09T13:19:02.860" v="1155" actId="47"/>
        <pc:sldMkLst>
          <pc:docMk/>
          <pc:sldMk cId="927033395" sldId="730"/>
        </pc:sldMkLst>
      </pc:sldChg>
      <pc:sldChg chg="delSp modSp mod">
        <pc:chgData name="Yoel Kortick" userId="167978f5-7f40-4909-85d5-d4149554ad4e" providerId="ADAL" clId="{6436ADF5-8114-424A-9312-9B3604EDE2C5}" dt="2025-07-11T11:15:27.099" v="5501"/>
        <pc:sldMkLst>
          <pc:docMk/>
          <pc:sldMk cId="591099330" sldId="732"/>
        </pc:sldMkLst>
        <pc:spChg chg="mod">
          <ac:chgData name="Yoel Kortick" userId="167978f5-7f40-4909-85d5-d4149554ad4e" providerId="ADAL" clId="{6436ADF5-8114-424A-9312-9B3604EDE2C5}" dt="2025-07-11T10:18:10.099" v="4856" actId="20577"/>
          <ac:spMkLst>
            <pc:docMk/>
            <pc:sldMk cId="591099330" sldId="732"/>
            <ac:spMk id="8" creationId="{1379AFA0-19CE-4358-FBF2-81E80BE1FE89}"/>
          </ac:spMkLst>
        </pc:spChg>
        <pc:spChg chg="mod">
          <ac:chgData name="Yoel Kortick" userId="167978f5-7f40-4909-85d5-d4149554ad4e" providerId="ADAL" clId="{6436ADF5-8114-424A-9312-9B3604EDE2C5}" dt="2025-07-11T11:15:27.099" v="5501"/>
          <ac:spMkLst>
            <pc:docMk/>
            <pc:sldMk cId="591099330" sldId="732"/>
            <ac:spMk id="10" creationId="{817478DF-FECC-50FE-DCAB-D09FA02E7D89}"/>
          </ac:spMkLst>
        </pc:spChg>
      </pc:sldChg>
      <pc:sldChg chg="addSp delSp modSp mod modClrScheme chgLayout">
        <pc:chgData name="Yoel Kortick" userId="167978f5-7f40-4909-85d5-d4149554ad4e" providerId="ADAL" clId="{6436ADF5-8114-424A-9312-9B3604EDE2C5}" dt="2025-07-11T11:15:27.099" v="5501"/>
        <pc:sldMkLst>
          <pc:docMk/>
          <pc:sldMk cId="3632410376" sldId="733"/>
        </pc:sldMkLst>
        <pc:spChg chg="mod ord">
          <ac:chgData name="Yoel Kortick" userId="167978f5-7f40-4909-85d5-d4149554ad4e" providerId="ADAL" clId="{6436ADF5-8114-424A-9312-9B3604EDE2C5}" dt="2025-07-10T07:35:36.569" v="3079" actId="26606"/>
          <ac:spMkLst>
            <pc:docMk/>
            <pc:sldMk cId="3632410376" sldId="733"/>
            <ac:spMk id="7" creationId="{3035E375-2838-6891-8ABF-121A67E67C8E}"/>
          </ac:spMkLst>
        </pc:spChg>
        <pc:spChg chg="mod">
          <ac:chgData name="Yoel Kortick" userId="167978f5-7f40-4909-85d5-d4149554ad4e" providerId="ADAL" clId="{6436ADF5-8114-424A-9312-9B3604EDE2C5}" dt="2025-07-11T10:05:34.710" v="4518"/>
          <ac:spMkLst>
            <pc:docMk/>
            <pc:sldMk cId="3632410376" sldId="733"/>
            <ac:spMk id="8" creationId="{F19A4D2C-44F0-21DF-D13A-09423A51020F}"/>
          </ac:spMkLst>
        </pc:spChg>
        <pc:spChg chg="mod ord modVis">
          <ac:chgData name="Yoel Kortick" userId="167978f5-7f40-4909-85d5-d4149554ad4e" providerId="ADAL" clId="{6436ADF5-8114-424A-9312-9B3604EDE2C5}" dt="2025-07-10T07:35:36.569" v="3079" actId="26606"/>
          <ac:spMkLst>
            <pc:docMk/>
            <pc:sldMk cId="3632410376" sldId="733"/>
            <ac:spMk id="9" creationId="{669DF0F6-0E75-CE5F-FBAC-8557254A4B1E}"/>
          </ac:spMkLst>
        </pc:spChg>
        <pc:spChg chg="mod">
          <ac:chgData name="Yoel Kortick" userId="167978f5-7f40-4909-85d5-d4149554ad4e" providerId="ADAL" clId="{6436ADF5-8114-424A-9312-9B3604EDE2C5}" dt="2025-07-11T11:15:27.099" v="5501"/>
          <ac:spMkLst>
            <pc:docMk/>
            <pc:sldMk cId="3632410376" sldId="733"/>
            <ac:spMk id="10" creationId="{FE700DB1-52CC-A545-B3AA-7F69D74378DC}"/>
          </ac:spMkLst>
        </pc:spChg>
        <pc:spChg chg="add mod">
          <ac:chgData name="Yoel Kortick" userId="167978f5-7f40-4909-85d5-d4149554ad4e" providerId="ADAL" clId="{6436ADF5-8114-424A-9312-9B3604EDE2C5}" dt="2025-07-11T10:04:30.663" v="4498" actId="14100"/>
          <ac:spMkLst>
            <pc:docMk/>
            <pc:sldMk cId="3632410376" sldId="733"/>
            <ac:spMk id="14" creationId="{516FEA3A-CF7B-B2F8-1BF9-255A8B636968}"/>
          </ac:spMkLst>
        </pc:spChg>
      </pc:sldChg>
      <pc:sldChg chg="addSp delSp modSp mod">
        <pc:chgData name="Yoel Kortick" userId="167978f5-7f40-4909-85d5-d4149554ad4e" providerId="ADAL" clId="{6436ADF5-8114-424A-9312-9B3604EDE2C5}" dt="2025-07-11T11:15:27.099" v="5501"/>
        <pc:sldMkLst>
          <pc:docMk/>
          <pc:sldMk cId="2374676033" sldId="734"/>
        </pc:sldMkLst>
        <pc:spChg chg="mod">
          <ac:chgData name="Yoel Kortick" userId="167978f5-7f40-4909-85d5-d4149554ad4e" providerId="ADAL" clId="{6436ADF5-8114-424A-9312-9B3604EDE2C5}" dt="2025-07-11T10:07:04.102" v="4615" actId="313"/>
          <ac:spMkLst>
            <pc:docMk/>
            <pc:sldMk cId="2374676033" sldId="734"/>
            <ac:spMk id="8" creationId="{60698359-00E3-3E90-FC3F-5C475FECDAF6}"/>
          </ac:spMkLst>
        </pc:spChg>
        <pc:spChg chg="mod">
          <ac:chgData name="Yoel Kortick" userId="167978f5-7f40-4909-85d5-d4149554ad4e" providerId="ADAL" clId="{6436ADF5-8114-424A-9312-9B3604EDE2C5}" dt="2025-07-11T11:15:27.099" v="5501"/>
          <ac:spMkLst>
            <pc:docMk/>
            <pc:sldMk cId="2374676033" sldId="734"/>
            <ac:spMk id="10" creationId="{C20CE6A9-7E31-3594-DEE2-2A6495863142}"/>
          </ac:spMkLst>
        </pc:spChg>
      </pc:sldChg>
      <pc:sldChg chg="addSp delSp modSp mod">
        <pc:chgData name="Yoel Kortick" userId="167978f5-7f40-4909-85d5-d4149554ad4e" providerId="ADAL" clId="{6436ADF5-8114-424A-9312-9B3604EDE2C5}" dt="2025-07-11T11:15:27.099" v="5501"/>
        <pc:sldMkLst>
          <pc:docMk/>
          <pc:sldMk cId="3925278742" sldId="736"/>
        </pc:sldMkLst>
        <pc:spChg chg="add mod">
          <ac:chgData name="Yoel Kortick" userId="167978f5-7f40-4909-85d5-d4149554ad4e" providerId="ADAL" clId="{6436ADF5-8114-424A-9312-9B3604EDE2C5}" dt="2025-07-11T10:07:56.052" v="4621" actId="1076"/>
          <ac:spMkLst>
            <pc:docMk/>
            <pc:sldMk cId="3925278742" sldId="736"/>
            <ac:spMk id="6" creationId="{BACA3923-B0D3-6645-13EB-F10F1EA25C19}"/>
          </ac:spMkLst>
        </pc:spChg>
        <pc:spChg chg="mod">
          <ac:chgData name="Yoel Kortick" userId="167978f5-7f40-4909-85d5-d4149554ad4e" providerId="ADAL" clId="{6436ADF5-8114-424A-9312-9B3604EDE2C5}" dt="2025-07-10T07:44:45.761" v="3385" actId="14100"/>
          <ac:spMkLst>
            <pc:docMk/>
            <pc:sldMk cId="3925278742" sldId="736"/>
            <ac:spMk id="7" creationId="{95F21496-8457-FB1E-E2FD-3EFC0BCA0B7F}"/>
          </ac:spMkLst>
        </pc:spChg>
        <pc:spChg chg="mod">
          <ac:chgData name="Yoel Kortick" userId="167978f5-7f40-4909-85d5-d4149554ad4e" providerId="ADAL" clId="{6436ADF5-8114-424A-9312-9B3604EDE2C5}" dt="2025-07-10T13:38:16.232" v="4079" actId="20577"/>
          <ac:spMkLst>
            <pc:docMk/>
            <pc:sldMk cId="3925278742" sldId="736"/>
            <ac:spMk id="8" creationId="{5A2538B7-28D4-DDF1-6B78-C3C89AAB457E}"/>
          </ac:spMkLst>
        </pc:spChg>
        <pc:spChg chg="mod">
          <ac:chgData name="Yoel Kortick" userId="167978f5-7f40-4909-85d5-d4149554ad4e" providerId="ADAL" clId="{6436ADF5-8114-424A-9312-9B3604EDE2C5}" dt="2025-07-11T11:15:27.099" v="5501"/>
          <ac:spMkLst>
            <pc:docMk/>
            <pc:sldMk cId="3925278742" sldId="736"/>
            <ac:spMk id="10" creationId="{B7CBB2BA-93A1-8D2E-F826-95E4DA50F721}"/>
          </ac:spMkLst>
        </pc:spChg>
        <pc:cxnChg chg="add mod">
          <ac:chgData name="Yoel Kortick" userId="167978f5-7f40-4909-85d5-d4149554ad4e" providerId="ADAL" clId="{6436ADF5-8114-424A-9312-9B3604EDE2C5}" dt="2025-07-11T10:07:56.052" v="4621" actId="1076"/>
          <ac:cxnSpMkLst>
            <pc:docMk/>
            <pc:sldMk cId="3925278742" sldId="736"/>
            <ac:cxnSpMk id="11" creationId="{B4063D45-6277-7E5A-6F8A-DC7B50FA3C55}"/>
          </ac:cxnSpMkLst>
        </pc:cxnChg>
      </pc:sldChg>
      <pc:sldChg chg="addSp delSp modSp mod">
        <pc:chgData name="Yoel Kortick" userId="167978f5-7f40-4909-85d5-d4149554ad4e" providerId="ADAL" clId="{6436ADF5-8114-424A-9312-9B3604EDE2C5}" dt="2025-07-11T11:15:27.099" v="5501"/>
        <pc:sldMkLst>
          <pc:docMk/>
          <pc:sldMk cId="3965880344" sldId="737"/>
        </pc:sldMkLst>
      </pc:sldChg>
      <pc:sldChg chg="addSp delSp modSp mod">
        <pc:chgData name="Yoel Kortick" userId="167978f5-7f40-4909-85d5-d4149554ad4e" providerId="ADAL" clId="{6436ADF5-8114-424A-9312-9B3604EDE2C5}" dt="2025-07-11T11:15:27.099" v="5501"/>
        <pc:sldMkLst>
          <pc:docMk/>
          <pc:sldMk cId="223129772" sldId="738"/>
        </pc:sldMkLst>
      </pc:sldChg>
      <pc:sldChg chg="modSp del">
        <pc:chgData name="Yoel Kortick" userId="167978f5-7f40-4909-85d5-d4149554ad4e" providerId="ADAL" clId="{6436ADF5-8114-424A-9312-9B3604EDE2C5}" dt="2025-07-10T07:57:48.706" v="3840" actId="47"/>
        <pc:sldMkLst>
          <pc:docMk/>
          <pc:sldMk cId="2198726543" sldId="739"/>
        </pc:sldMkLst>
      </pc:sldChg>
      <pc:sldChg chg="addSp delSp modSp mod">
        <pc:chgData name="Yoel Kortick" userId="167978f5-7f40-4909-85d5-d4149554ad4e" providerId="ADAL" clId="{6436ADF5-8114-424A-9312-9B3604EDE2C5}" dt="2025-07-11T11:26:52.560" v="5751" actId="14100"/>
        <pc:sldMkLst>
          <pc:docMk/>
          <pc:sldMk cId="3771958797" sldId="740"/>
        </pc:sldMkLst>
      </pc:sldChg>
      <pc:sldChg chg="modSp del">
        <pc:chgData name="Yoel Kortick" userId="167978f5-7f40-4909-85d5-d4149554ad4e" providerId="ADAL" clId="{6436ADF5-8114-424A-9312-9B3604EDE2C5}" dt="2025-07-10T07:42:07.454" v="3294" actId="47"/>
        <pc:sldMkLst>
          <pc:docMk/>
          <pc:sldMk cId="1746544141" sldId="743"/>
        </pc:sldMkLst>
      </pc:sldChg>
      <pc:sldChg chg="modSp del">
        <pc:chgData name="Yoel Kortick" userId="167978f5-7f40-4909-85d5-d4149554ad4e" providerId="ADAL" clId="{6436ADF5-8114-424A-9312-9B3604EDE2C5}" dt="2025-07-10T07:42:08.900" v="3295" actId="47"/>
        <pc:sldMkLst>
          <pc:docMk/>
          <pc:sldMk cId="1152585869" sldId="744"/>
        </pc:sldMkLst>
      </pc:sldChg>
      <pc:sldChg chg="delSp modSp mod">
        <pc:chgData name="Yoel Kortick" userId="167978f5-7f40-4909-85d5-d4149554ad4e" providerId="ADAL" clId="{6436ADF5-8114-424A-9312-9B3604EDE2C5}" dt="2025-07-11T10:41:35.049" v="5103" actId="313"/>
        <pc:sldMkLst>
          <pc:docMk/>
          <pc:sldMk cId="2396377700" sldId="745"/>
        </pc:sldMkLst>
        <pc:spChg chg="mod">
          <ac:chgData name="Yoel Kortick" userId="167978f5-7f40-4909-85d5-d4149554ad4e" providerId="ADAL" clId="{6436ADF5-8114-424A-9312-9B3604EDE2C5}" dt="2025-07-11T10:41:35.049" v="5103" actId="313"/>
          <ac:spMkLst>
            <pc:docMk/>
            <pc:sldMk cId="2396377700" sldId="745"/>
            <ac:spMk id="8" creationId="{5CD4DE44-3F1C-5693-45DC-D1162BCFC934}"/>
          </ac:spMkLst>
        </pc:spChg>
        <pc:spChg chg="mod">
          <ac:chgData name="Yoel Kortick" userId="167978f5-7f40-4909-85d5-d4149554ad4e" providerId="ADAL" clId="{6436ADF5-8114-424A-9312-9B3604EDE2C5}" dt="2025-07-11T09:33:12.138" v="4402" actId="255"/>
          <ac:spMkLst>
            <pc:docMk/>
            <pc:sldMk cId="2396377700" sldId="745"/>
            <ac:spMk id="10" creationId="{645F0660-C157-B86F-C6F9-CB9624762F37}"/>
          </ac:spMkLst>
        </pc:spChg>
      </pc:sldChg>
      <pc:sldChg chg="del">
        <pc:chgData name="Yoel Kortick" userId="167978f5-7f40-4909-85d5-d4149554ad4e" providerId="ADAL" clId="{6436ADF5-8114-424A-9312-9B3604EDE2C5}" dt="2025-07-09T06:24:30.677" v="7" actId="47"/>
        <pc:sldMkLst>
          <pc:docMk/>
          <pc:sldMk cId="3306452126" sldId="758"/>
        </pc:sldMkLst>
      </pc:sldChg>
      <pc:sldChg chg="del">
        <pc:chgData name="Yoel Kortick" userId="167978f5-7f40-4909-85d5-d4149554ad4e" providerId="ADAL" clId="{6436ADF5-8114-424A-9312-9B3604EDE2C5}" dt="2025-07-09T06:24:30.677" v="7" actId="47"/>
        <pc:sldMkLst>
          <pc:docMk/>
          <pc:sldMk cId="3197582671" sldId="759"/>
        </pc:sldMkLst>
      </pc:sldChg>
      <pc:sldChg chg="del">
        <pc:chgData name="Yoel Kortick" userId="167978f5-7f40-4909-85d5-d4149554ad4e" providerId="ADAL" clId="{6436ADF5-8114-424A-9312-9B3604EDE2C5}" dt="2025-07-09T06:24:30.677" v="7" actId="47"/>
        <pc:sldMkLst>
          <pc:docMk/>
          <pc:sldMk cId="222164029" sldId="760"/>
        </pc:sldMkLst>
      </pc:sldChg>
      <pc:sldChg chg="del">
        <pc:chgData name="Yoel Kortick" userId="167978f5-7f40-4909-85d5-d4149554ad4e" providerId="ADAL" clId="{6436ADF5-8114-424A-9312-9B3604EDE2C5}" dt="2025-07-09T06:24:30.677" v="7" actId="47"/>
        <pc:sldMkLst>
          <pc:docMk/>
          <pc:sldMk cId="4259063968" sldId="761"/>
        </pc:sldMkLst>
      </pc:sldChg>
      <pc:sldChg chg="del">
        <pc:chgData name="Yoel Kortick" userId="167978f5-7f40-4909-85d5-d4149554ad4e" providerId="ADAL" clId="{6436ADF5-8114-424A-9312-9B3604EDE2C5}" dt="2025-07-09T06:24:30.677" v="7" actId="47"/>
        <pc:sldMkLst>
          <pc:docMk/>
          <pc:sldMk cId="636933920" sldId="764"/>
        </pc:sldMkLst>
      </pc:sldChg>
      <pc:sldChg chg="del">
        <pc:chgData name="Yoel Kortick" userId="167978f5-7f40-4909-85d5-d4149554ad4e" providerId="ADAL" clId="{6436ADF5-8114-424A-9312-9B3604EDE2C5}" dt="2025-07-09T06:24:30.677" v="7" actId="47"/>
        <pc:sldMkLst>
          <pc:docMk/>
          <pc:sldMk cId="3044382958" sldId="765"/>
        </pc:sldMkLst>
      </pc:sldChg>
      <pc:sldChg chg="del">
        <pc:chgData name="Yoel Kortick" userId="167978f5-7f40-4909-85d5-d4149554ad4e" providerId="ADAL" clId="{6436ADF5-8114-424A-9312-9B3604EDE2C5}" dt="2025-07-09T06:24:30.677" v="7" actId="47"/>
        <pc:sldMkLst>
          <pc:docMk/>
          <pc:sldMk cId="3308271951" sldId="766"/>
        </pc:sldMkLst>
      </pc:sldChg>
      <pc:sldChg chg="del">
        <pc:chgData name="Yoel Kortick" userId="167978f5-7f40-4909-85d5-d4149554ad4e" providerId="ADAL" clId="{6436ADF5-8114-424A-9312-9B3604EDE2C5}" dt="2025-07-09T06:24:30.677" v="7" actId="47"/>
        <pc:sldMkLst>
          <pc:docMk/>
          <pc:sldMk cId="950025103" sldId="768"/>
        </pc:sldMkLst>
      </pc:sldChg>
      <pc:sldChg chg="del">
        <pc:chgData name="Yoel Kortick" userId="167978f5-7f40-4909-85d5-d4149554ad4e" providerId="ADAL" clId="{6436ADF5-8114-424A-9312-9B3604EDE2C5}" dt="2025-07-09T06:24:30.677" v="7" actId="47"/>
        <pc:sldMkLst>
          <pc:docMk/>
          <pc:sldMk cId="1743549589" sldId="771"/>
        </pc:sldMkLst>
      </pc:sldChg>
      <pc:sldChg chg="del">
        <pc:chgData name="Yoel Kortick" userId="167978f5-7f40-4909-85d5-d4149554ad4e" providerId="ADAL" clId="{6436ADF5-8114-424A-9312-9B3604EDE2C5}" dt="2025-07-09T06:24:30.677" v="7" actId="47"/>
        <pc:sldMkLst>
          <pc:docMk/>
          <pc:sldMk cId="654638832" sldId="772"/>
        </pc:sldMkLst>
      </pc:sldChg>
      <pc:sldChg chg="del">
        <pc:chgData name="Yoel Kortick" userId="167978f5-7f40-4909-85d5-d4149554ad4e" providerId="ADAL" clId="{6436ADF5-8114-424A-9312-9B3604EDE2C5}" dt="2025-07-09T06:24:30.677" v="7" actId="47"/>
        <pc:sldMkLst>
          <pc:docMk/>
          <pc:sldMk cId="4015269979" sldId="774"/>
        </pc:sldMkLst>
      </pc:sldChg>
      <pc:sldChg chg="del">
        <pc:chgData name="Yoel Kortick" userId="167978f5-7f40-4909-85d5-d4149554ad4e" providerId="ADAL" clId="{6436ADF5-8114-424A-9312-9B3604EDE2C5}" dt="2025-07-09T06:24:30.677" v="7" actId="47"/>
        <pc:sldMkLst>
          <pc:docMk/>
          <pc:sldMk cId="2661847803" sldId="775"/>
        </pc:sldMkLst>
      </pc:sldChg>
      <pc:sldChg chg="del">
        <pc:chgData name="Yoel Kortick" userId="167978f5-7f40-4909-85d5-d4149554ad4e" providerId="ADAL" clId="{6436ADF5-8114-424A-9312-9B3604EDE2C5}" dt="2025-07-09T06:24:30.677" v="7" actId="47"/>
        <pc:sldMkLst>
          <pc:docMk/>
          <pc:sldMk cId="2611607577" sldId="776"/>
        </pc:sldMkLst>
      </pc:sldChg>
      <pc:sldChg chg="del">
        <pc:chgData name="Yoel Kortick" userId="167978f5-7f40-4909-85d5-d4149554ad4e" providerId="ADAL" clId="{6436ADF5-8114-424A-9312-9B3604EDE2C5}" dt="2025-07-09T06:24:30.677" v="7" actId="47"/>
        <pc:sldMkLst>
          <pc:docMk/>
          <pc:sldMk cId="3872669654" sldId="777"/>
        </pc:sldMkLst>
      </pc:sldChg>
      <pc:sldChg chg="del">
        <pc:chgData name="Yoel Kortick" userId="167978f5-7f40-4909-85d5-d4149554ad4e" providerId="ADAL" clId="{6436ADF5-8114-424A-9312-9B3604EDE2C5}" dt="2025-07-09T06:24:30.677" v="7" actId="47"/>
        <pc:sldMkLst>
          <pc:docMk/>
          <pc:sldMk cId="3883126636" sldId="778"/>
        </pc:sldMkLst>
      </pc:sldChg>
      <pc:sldChg chg="del">
        <pc:chgData name="Yoel Kortick" userId="167978f5-7f40-4909-85d5-d4149554ad4e" providerId="ADAL" clId="{6436ADF5-8114-424A-9312-9B3604EDE2C5}" dt="2025-07-09T06:24:30.677" v="7" actId="47"/>
        <pc:sldMkLst>
          <pc:docMk/>
          <pc:sldMk cId="4186158771" sldId="780"/>
        </pc:sldMkLst>
      </pc:sldChg>
      <pc:sldChg chg="addSp delSp modSp mod">
        <pc:chgData name="Yoel Kortick" userId="167978f5-7f40-4909-85d5-d4149554ad4e" providerId="ADAL" clId="{6436ADF5-8114-424A-9312-9B3604EDE2C5}" dt="2025-07-11T11:27:11.181" v="5757" actId="1036"/>
        <pc:sldMkLst>
          <pc:docMk/>
          <pc:sldMk cId="556882186" sldId="781"/>
        </pc:sldMkLst>
      </pc:sldChg>
      <pc:sldChg chg="addSp delSp modSp mod">
        <pc:chgData name="Yoel Kortick" userId="167978f5-7f40-4909-85d5-d4149554ad4e" providerId="ADAL" clId="{6436ADF5-8114-424A-9312-9B3604EDE2C5}" dt="2025-07-11T10:42:40.738" v="5111" actId="208"/>
        <pc:sldMkLst>
          <pc:docMk/>
          <pc:sldMk cId="608885219" sldId="782"/>
        </pc:sldMkLst>
        <pc:spChg chg="mod">
          <ac:chgData name="Yoel Kortick" userId="167978f5-7f40-4909-85d5-d4149554ad4e" providerId="ADAL" clId="{6436ADF5-8114-424A-9312-9B3604EDE2C5}" dt="2025-07-11T10:42:04.963" v="5109" actId="20577"/>
          <ac:spMkLst>
            <pc:docMk/>
            <pc:sldMk cId="608885219" sldId="782"/>
            <ac:spMk id="8" creationId="{1FAE37C3-16EF-4A06-C947-264AC691737B}"/>
          </ac:spMkLst>
        </pc:spChg>
        <pc:spChg chg="mod">
          <ac:chgData name="Yoel Kortick" userId="167978f5-7f40-4909-85d5-d4149554ad4e" providerId="ADAL" clId="{6436ADF5-8114-424A-9312-9B3604EDE2C5}" dt="2025-07-11T09:33:18.236" v="4403" actId="255"/>
          <ac:spMkLst>
            <pc:docMk/>
            <pc:sldMk cId="608885219" sldId="782"/>
            <ac:spMk id="10" creationId="{0ADE443E-B320-9C49-E732-1FFE854E3196}"/>
          </ac:spMkLst>
        </pc:spChg>
      </pc:sldChg>
      <pc:sldChg chg="addSp modSp mod">
        <pc:chgData name="Yoel Kortick" userId="167978f5-7f40-4909-85d5-d4149554ad4e" providerId="ADAL" clId="{6436ADF5-8114-424A-9312-9B3604EDE2C5}" dt="2025-07-11T11:28:11.181" v="5760" actId="11529"/>
        <pc:sldMkLst>
          <pc:docMk/>
          <pc:sldMk cId="1549726614" sldId="783"/>
        </pc:sldMkLst>
        <pc:spChg chg="add">
          <ac:chgData name="Yoel Kortick" userId="167978f5-7f40-4909-85d5-d4149554ad4e" providerId="ADAL" clId="{6436ADF5-8114-424A-9312-9B3604EDE2C5}" dt="2025-07-11T11:28:11.181" v="5760" actId="11529"/>
          <ac:spMkLst>
            <pc:docMk/>
            <pc:sldMk cId="1549726614" sldId="783"/>
            <ac:spMk id="4" creationId="{D0DE0FB6-2705-F9DC-1B65-43857959EEC0}"/>
          </ac:spMkLst>
        </pc:spChg>
        <pc:spChg chg="mod">
          <ac:chgData name="Yoel Kortick" userId="167978f5-7f40-4909-85d5-d4149554ad4e" providerId="ADAL" clId="{6436ADF5-8114-424A-9312-9B3604EDE2C5}" dt="2025-07-11T10:43:04.253" v="5115" actId="14100"/>
          <ac:spMkLst>
            <pc:docMk/>
            <pc:sldMk cId="1549726614" sldId="783"/>
            <ac:spMk id="8" creationId="{986123BF-4E98-616F-5AEC-09A9E475C0FC}"/>
          </ac:spMkLst>
        </pc:spChg>
        <pc:spChg chg="mod">
          <ac:chgData name="Yoel Kortick" userId="167978f5-7f40-4909-85d5-d4149554ad4e" providerId="ADAL" clId="{6436ADF5-8114-424A-9312-9B3604EDE2C5}" dt="2025-07-11T09:33:24.923" v="4404" actId="255"/>
          <ac:spMkLst>
            <pc:docMk/>
            <pc:sldMk cId="1549726614" sldId="783"/>
            <ac:spMk id="10" creationId="{D48F4833-710B-6192-E5C1-49E9DB2DC03E}"/>
          </ac:spMkLst>
        </pc:spChg>
      </pc:sldChg>
      <pc:sldChg chg="modSp del mod">
        <pc:chgData name="Yoel Kortick" userId="167978f5-7f40-4909-85d5-d4149554ad4e" providerId="ADAL" clId="{6436ADF5-8114-424A-9312-9B3604EDE2C5}" dt="2025-07-11T10:43:46.872" v="5118" actId="47"/>
        <pc:sldMkLst>
          <pc:docMk/>
          <pc:sldMk cId="318696011" sldId="784"/>
        </pc:sldMkLst>
      </pc:sldChg>
      <pc:sldChg chg="modSp del mod">
        <pc:chgData name="Yoel Kortick" userId="167978f5-7f40-4909-85d5-d4149554ad4e" providerId="ADAL" clId="{6436ADF5-8114-424A-9312-9B3604EDE2C5}" dt="2025-07-11T10:43:48.599" v="5119" actId="47"/>
        <pc:sldMkLst>
          <pc:docMk/>
          <pc:sldMk cId="2759362149" sldId="785"/>
        </pc:sldMkLst>
      </pc:sldChg>
      <pc:sldChg chg="addSp delSp modSp mod">
        <pc:chgData name="Yoel Kortick" userId="167978f5-7f40-4909-85d5-d4149554ad4e" providerId="ADAL" clId="{6436ADF5-8114-424A-9312-9B3604EDE2C5}" dt="2025-07-11T10:44:00.342" v="5144" actId="208"/>
        <pc:sldMkLst>
          <pc:docMk/>
          <pc:sldMk cId="2517312030" sldId="786"/>
        </pc:sldMkLst>
        <pc:spChg chg="mod">
          <ac:chgData name="Yoel Kortick" userId="167978f5-7f40-4909-85d5-d4149554ad4e" providerId="ADAL" clId="{6436ADF5-8114-424A-9312-9B3604EDE2C5}" dt="2025-07-11T10:43:55.916" v="5141" actId="20577"/>
          <ac:spMkLst>
            <pc:docMk/>
            <pc:sldMk cId="2517312030" sldId="786"/>
            <ac:spMk id="8" creationId="{6DF94599-20AE-5283-3387-728105664D13}"/>
          </ac:spMkLst>
        </pc:spChg>
        <pc:spChg chg="mod">
          <ac:chgData name="Yoel Kortick" userId="167978f5-7f40-4909-85d5-d4149554ad4e" providerId="ADAL" clId="{6436ADF5-8114-424A-9312-9B3604EDE2C5}" dt="2025-07-11T09:33:45.871" v="4407" actId="255"/>
          <ac:spMkLst>
            <pc:docMk/>
            <pc:sldMk cId="2517312030" sldId="786"/>
            <ac:spMk id="10" creationId="{117DF20F-6A34-09AC-D5D2-968829FA4E34}"/>
          </ac:spMkLst>
        </pc:spChg>
      </pc:sldChg>
      <pc:sldChg chg="addSp delSp modSp mod">
        <pc:chgData name="Yoel Kortick" userId="167978f5-7f40-4909-85d5-d4149554ad4e" providerId="ADAL" clId="{6436ADF5-8114-424A-9312-9B3604EDE2C5}" dt="2025-07-11T10:45:29.536" v="5174" actId="1076"/>
        <pc:sldMkLst>
          <pc:docMk/>
          <pc:sldMk cId="76916586" sldId="787"/>
        </pc:sldMkLst>
        <pc:spChg chg="mod">
          <ac:chgData name="Yoel Kortick" userId="167978f5-7f40-4909-85d5-d4149554ad4e" providerId="ADAL" clId="{6436ADF5-8114-424A-9312-9B3604EDE2C5}" dt="2025-07-11T10:45:05.548" v="5171" actId="1036"/>
          <ac:spMkLst>
            <pc:docMk/>
            <pc:sldMk cId="76916586" sldId="787"/>
            <ac:spMk id="5" creationId="{49C97D3D-181C-B82F-20C1-6774F7F768E4}"/>
          </ac:spMkLst>
        </pc:spChg>
        <pc:spChg chg="mod">
          <ac:chgData name="Yoel Kortick" userId="167978f5-7f40-4909-85d5-d4149554ad4e" providerId="ADAL" clId="{6436ADF5-8114-424A-9312-9B3604EDE2C5}" dt="2025-07-11T10:45:24.550" v="5172" actId="14100"/>
          <ac:spMkLst>
            <pc:docMk/>
            <pc:sldMk cId="76916586" sldId="787"/>
            <ac:spMk id="7" creationId="{30A2401B-9473-C92B-05B7-BE5BBEE4BBDB}"/>
          </ac:spMkLst>
        </pc:spChg>
        <pc:spChg chg="mod">
          <ac:chgData name="Yoel Kortick" userId="167978f5-7f40-4909-85d5-d4149554ad4e" providerId="ADAL" clId="{6436ADF5-8114-424A-9312-9B3604EDE2C5}" dt="2025-07-11T10:44:28.027" v="5148" actId="33524"/>
          <ac:spMkLst>
            <pc:docMk/>
            <pc:sldMk cId="76916586" sldId="787"/>
            <ac:spMk id="8" creationId="{A47C666E-5938-E820-8781-437F6BEBF63A}"/>
          </ac:spMkLst>
        </pc:spChg>
        <pc:spChg chg="mod">
          <ac:chgData name="Yoel Kortick" userId="167978f5-7f40-4909-85d5-d4149554ad4e" providerId="ADAL" clId="{6436ADF5-8114-424A-9312-9B3604EDE2C5}" dt="2025-07-11T09:33:51.135" v="4408" actId="255"/>
          <ac:spMkLst>
            <pc:docMk/>
            <pc:sldMk cId="76916586" sldId="787"/>
            <ac:spMk id="10" creationId="{B2CAB7F4-35A1-F39D-864C-5D17E79B0AD2}"/>
          </ac:spMkLst>
        </pc:spChg>
      </pc:sldChg>
      <pc:sldChg chg="addSp delSp modSp mod">
        <pc:chgData name="Yoel Kortick" userId="167978f5-7f40-4909-85d5-d4149554ad4e" providerId="ADAL" clId="{6436ADF5-8114-424A-9312-9B3604EDE2C5}" dt="2025-07-11T10:46:08.102" v="5178" actId="208"/>
        <pc:sldMkLst>
          <pc:docMk/>
          <pc:sldMk cId="982811814" sldId="788"/>
        </pc:sldMkLst>
        <pc:spChg chg="mod">
          <ac:chgData name="Yoel Kortick" userId="167978f5-7f40-4909-85d5-d4149554ad4e" providerId="ADAL" clId="{6436ADF5-8114-424A-9312-9B3604EDE2C5}" dt="2025-07-11T10:45:44.730" v="5175"/>
          <ac:spMkLst>
            <pc:docMk/>
            <pc:sldMk cId="982811814" sldId="788"/>
            <ac:spMk id="8" creationId="{64ADB8EE-D15E-C0AE-BE9F-7916FDCEFDE3}"/>
          </ac:spMkLst>
        </pc:spChg>
        <pc:spChg chg="mod">
          <ac:chgData name="Yoel Kortick" userId="167978f5-7f40-4909-85d5-d4149554ad4e" providerId="ADAL" clId="{6436ADF5-8114-424A-9312-9B3604EDE2C5}" dt="2025-07-11T09:33:57.005" v="4409" actId="255"/>
          <ac:spMkLst>
            <pc:docMk/>
            <pc:sldMk cId="982811814" sldId="788"/>
            <ac:spMk id="10" creationId="{A4ABE4BE-51B4-AC6F-BDC6-24DBAF05A7BE}"/>
          </ac:spMkLst>
        </pc:spChg>
      </pc:sldChg>
      <pc:sldChg chg="modSp del mod">
        <pc:chgData name="Yoel Kortick" userId="167978f5-7f40-4909-85d5-d4149554ad4e" providerId="ADAL" clId="{6436ADF5-8114-424A-9312-9B3604EDE2C5}" dt="2025-07-11T10:46:23.885" v="5179" actId="47"/>
        <pc:sldMkLst>
          <pc:docMk/>
          <pc:sldMk cId="4138046499" sldId="789"/>
        </pc:sldMkLst>
      </pc:sldChg>
      <pc:sldChg chg="addSp delSp modSp mod">
        <pc:chgData name="Yoel Kortick" userId="167978f5-7f40-4909-85d5-d4149554ad4e" providerId="ADAL" clId="{6436ADF5-8114-424A-9312-9B3604EDE2C5}" dt="2025-07-11T10:47:57.031" v="5189" actId="478"/>
        <pc:sldMkLst>
          <pc:docMk/>
          <pc:sldMk cId="2357073124" sldId="790"/>
        </pc:sldMkLst>
        <pc:spChg chg="mod">
          <ac:chgData name="Yoel Kortick" userId="167978f5-7f40-4909-85d5-d4149554ad4e" providerId="ADAL" clId="{6436ADF5-8114-424A-9312-9B3604EDE2C5}" dt="2025-07-11T10:47:52.180" v="5187" actId="1035"/>
          <ac:spMkLst>
            <pc:docMk/>
            <pc:sldMk cId="2357073124" sldId="790"/>
            <ac:spMk id="4" creationId="{92D35A20-EED9-DF77-4B9E-DBDC58162494}"/>
          </ac:spMkLst>
        </pc:spChg>
        <pc:spChg chg="mod">
          <ac:chgData name="Yoel Kortick" userId="167978f5-7f40-4909-85d5-d4149554ad4e" providerId="ADAL" clId="{6436ADF5-8114-424A-9312-9B3604EDE2C5}" dt="2025-07-11T10:46:27.696" v="5180"/>
          <ac:spMkLst>
            <pc:docMk/>
            <pc:sldMk cId="2357073124" sldId="790"/>
            <ac:spMk id="8" creationId="{324FCDA8-D77D-6911-25AD-4AF11F75BF73}"/>
          </ac:spMkLst>
        </pc:spChg>
        <pc:spChg chg="mod">
          <ac:chgData name="Yoel Kortick" userId="167978f5-7f40-4909-85d5-d4149554ad4e" providerId="ADAL" clId="{6436ADF5-8114-424A-9312-9B3604EDE2C5}" dt="2025-07-11T09:34:11.287" v="4411" actId="255"/>
          <ac:spMkLst>
            <pc:docMk/>
            <pc:sldMk cId="2357073124" sldId="790"/>
            <ac:spMk id="10" creationId="{0BD6C82C-B043-D6A3-92F7-54C538C3397C}"/>
          </ac:spMkLst>
        </pc:spChg>
      </pc:sldChg>
      <pc:sldChg chg="addSp delSp modSp mod">
        <pc:chgData name="Yoel Kortick" userId="167978f5-7f40-4909-85d5-d4149554ad4e" providerId="ADAL" clId="{6436ADF5-8114-424A-9312-9B3604EDE2C5}" dt="2025-07-11T10:49:51.937" v="5200" actId="167"/>
        <pc:sldMkLst>
          <pc:docMk/>
          <pc:sldMk cId="59962400" sldId="791"/>
        </pc:sldMkLst>
        <pc:spChg chg="mod">
          <ac:chgData name="Yoel Kortick" userId="167978f5-7f40-4909-85d5-d4149554ad4e" providerId="ADAL" clId="{6436ADF5-8114-424A-9312-9B3604EDE2C5}" dt="2025-07-11T10:49:50.045" v="5199" actId="14100"/>
          <ac:spMkLst>
            <pc:docMk/>
            <pc:sldMk cId="59962400" sldId="791"/>
            <ac:spMk id="4" creationId="{85BE1AB0-2006-97A1-0993-84EA381EA17B}"/>
          </ac:spMkLst>
        </pc:spChg>
        <pc:spChg chg="mod">
          <ac:chgData name="Yoel Kortick" userId="167978f5-7f40-4909-85d5-d4149554ad4e" providerId="ADAL" clId="{6436ADF5-8114-424A-9312-9B3604EDE2C5}" dt="2025-07-11T10:48:52.407" v="5191"/>
          <ac:spMkLst>
            <pc:docMk/>
            <pc:sldMk cId="59962400" sldId="791"/>
            <ac:spMk id="8" creationId="{88AE5C4E-0D16-724B-DEC2-E028534A89D0}"/>
          </ac:spMkLst>
        </pc:spChg>
        <pc:spChg chg="mod">
          <ac:chgData name="Yoel Kortick" userId="167978f5-7f40-4909-85d5-d4149554ad4e" providerId="ADAL" clId="{6436ADF5-8114-424A-9312-9B3604EDE2C5}" dt="2025-07-11T09:34:16.650" v="4412" actId="255"/>
          <ac:spMkLst>
            <pc:docMk/>
            <pc:sldMk cId="59962400" sldId="791"/>
            <ac:spMk id="10" creationId="{9500FB71-5B24-D322-73C3-BE4090FE09F6}"/>
          </ac:spMkLst>
        </pc:spChg>
      </pc:sldChg>
      <pc:sldChg chg="del">
        <pc:chgData name="Yoel Kortick" userId="167978f5-7f40-4909-85d5-d4149554ad4e" providerId="ADAL" clId="{6436ADF5-8114-424A-9312-9B3604EDE2C5}" dt="2025-07-09T06:24:30.677" v="7" actId="47"/>
        <pc:sldMkLst>
          <pc:docMk/>
          <pc:sldMk cId="500481024" sldId="793"/>
        </pc:sldMkLst>
      </pc:sldChg>
      <pc:sldChg chg="del">
        <pc:chgData name="Yoel Kortick" userId="167978f5-7f40-4909-85d5-d4149554ad4e" providerId="ADAL" clId="{6436ADF5-8114-424A-9312-9B3604EDE2C5}" dt="2025-07-09T06:24:30.677" v="7" actId="47"/>
        <pc:sldMkLst>
          <pc:docMk/>
          <pc:sldMk cId="267772505" sldId="794"/>
        </pc:sldMkLst>
      </pc:sldChg>
      <pc:sldChg chg="del">
        <pc:chgData name="Yoel Kortick" userId="167978f5-7f40-4909-85d5-d4149554ad4e" providerId="ADAL" clId="{6436ADF5-8114-424A-9312-9B3604EDE2C5}" dt="2025-07-09T06:24:30.677" v="7" actId="47"/>
        <pc:sldMkLst>
          <pc:docMk/>
          <pc:sldMk cId="758149009" sldId="796"/>
        </pc:sldMkLst>
      </pc:sldChg>
      <pc:sldChg chg="del">
        <pc:chgData name="Yoel Kortick" userId="167978f5-7f40-4909-85d5-d4149554ad4e" providerId="ADAL" clId="{6436ADF5-8114-424A-9312-9B3604EDE2C5}" dt="2025-07-09T06:24:30.677" v="7" actId="47"/>
        <pc:sldMkLst>
          <pc:docMk/>
          <pc:sldMk cId="663415569" sldId="797"/>
        </pc:sldMkLst>
      </pc:sldChg>
      <pc:sldChg chg="del">
        <pc:chgData name="Yoel Kortick" userId="167978f5-7f40-4909-85d5-d4149554ad4e" providerId="ADAL" clId="{6436ADF5-8114-424A-9312-9B3604EDE2C5}" dt="2025-07-09T06:24:30.677" v="7" actId="47"/>
        <pc:sldMkLst>
          <pc:docMk/>
          <pc:sldMk cId="1782986614" sldId="798"/>
        </pc:sldMkLst>
      </pc:sldChg>
      <pc:sldChg chg="del">
        <pc:chgData name="Yoel Kortick" userId="167978f5-7f40-4909-85d5-d4149554ad4e" providerId="ADAL" clId="{6436ADF5-8114-424A-9312-9B3604EDE2C5}" dt="2025-07-09T06:24:30.677" v="7" actId="47"/>
        <pc:sldMkLst>
          <pc:docMk/>
          <pc:sldMk cId="594686783" sldId="799"/>
        </pc:sldMkLst>
      </pc:sldChg>
      <pc:sldChg chg="del">
        <pc:chgData name="Yoel Kortick" userId="167978f5-7f40-4909-85d5-d4149554ad4e" providerId="ADAL" clId="{6436ADF5-8114-424A-9312-9B3604EDE2C5}" dt="2025-07-09T06:24:30.677" v="7" actId="47"/>
        <pc:sldMkLst>
          <pc:docMk/>
          <pc:sldMk cId="3933730125" sldId="800"/>
        </pc:sldMkLst>
      </pc:sldChg>
      <pc:sldChg chg="del">
        <pc:chgData name="Yoel Kortick" userId="167978f5-7f40-4909-85d5-d4149554ad4e" providerId="ADAL" clId="{6436ADF5-8114-424A-9312-9B3604EDE2C5}" dt="2025-07-09T06:24:30.677" v="7" actId="47"/>
        <pc:sldMkLst>
          <pc:docMk/>
          <pc:sldMk cId="2514404049" sldId="801"/>
        </pc:sldMkLst>
      </pc:sldChg>
      <pc:sldChg chg="del">
        <pc:chgData name="Yoel Kortick" userId="167978f5-7f40-4909-85d5-d4149554ad4e" providerId="ADAL" clId="{6436ADF5-8114-424A-9312-9B3604EDE2C5}" dt="2025-07-09T06:24:30.677" v="7" actId="47"/>
        <pc:sldMkLst>
          <pc:docMk/>
          <pc:sldMk cId="3855313965" sldId="802"/>
        </pc:sldMkLst>
      </pc:sldChg>
      <pc:sldChg chg="del">
        <pc:chgData name="Yoel Kortick" userId="167978f5-7f40-4909-85d5-d4149554ad4e" providerId="ADAL" clId="{6436ADF5-8114-424A-9312-9B3604EDE2C5}" dt="2025-07-09T06:24:30.677" v="7" actId="47"/>
        <pc:sldMkLst>
          <pc:docMk/>
          <pc:sldMk cId="2912888166" sldId="803"/>
        </pc:sldMkLst>
      </pc:sldChg>
      <pc:sldChg chg="del">
        <pc:chgData name="Yoel Kortick" userId="167978f5-7f40-4909-85d5-d4149554ad4e" providerId="ADAL" clId="{6436ADF5-8114-424A-9312-9B3604EDE2C5}" dt="2025-07-09T06:24:30.677" v="7" actId="47"/>
        <pc:sldMkLst>
          <pc:docMk/>
          <pc:sldMk cId="4178526539" sldId="804"/>
        </pc:sldMkLst>
      </pc:sldChg>
      <pc:sldChg chg="del">
        <pc:chgData name="Yoel Kortick" userId="167978f5-7f40-4909-85d5-d4149554ad4e" providerId="ADAL" clId="{6436ADF5-8114-424A-9312-9B3604EDE2C5}" dt="2025-07-09T06:24:30.677" v="7" actId="47"/>
        <pc:sldMkLst>
          <pc:docMk/>
          <pc:sldMk cId="462357106" sldId="805"/>
        </pc:sldMkLst>
      </pc:sldChg>
      <pc:sldChg chg="modSp mod">
        <pc:chgData name="Yoel Kortick" userId="167978f5-7f40-4909-85d5-d4149554ad4e" providerId="ADAL" clId="{6436ADF5-8114-424A-9312-9B3604EDE2C5}" dt="2025-07-09T06:24:51.496" v="12" actId="20577"/>
        <pc:sldMkLst>
          <pc:docMk/>
          <pc:sldMk cId="2936091595" sldId="2147480407"/>
        </pc:sldMkLst>
        <pc:spChg chg="mod">
          <ac:chgData name="Yoel Kortick" userId="167978f5-7f40-4909-85d5-d4149554ad4e" providerId="ADAL" clId="{6436ADF5-8114-424A-9312-9B3604EDE2C5}" dt="2025-07-09T06:21:46.179" v="0"/>
          <ac:spMkLst>
            <pc:docMk/>
            <pc:sldMk cId="2936091595" sldId="2147480407"/>
            <ac:spMk id="2" creationId="{00000000-0000-0000-0000-000000000000}"/>
          </ac:spMkLst>
        </pc:spChg>
        <pc:spChg chg="mod">
          <ac:chgData name="Yoel Kortick" userId="167978f5-7f40-4909-85d5-d4149554ad4e" providerId="ADAL" clId="{6436ADF5-8114-424A-9312-9B3604EDE2C5}" dt="2025-07-09T06:24:51.496" v="12" actId="20577"/>
          <ac:spMkLst>
            <pc:docMk/>
            <pc:sldMk cId="2936091595" sldId="2147480407"/>
            <ac:spMk id="5" creationId="{600F600C-6408-A9A6-426D-17EE21FEA9F6}"/>
          </ac:spMkLst>
        </pc:spChg>
      </pc:sldChg>
      <pc:sldChg chg="modSp mod">
        <pc:chgData name="Yoel Kortick" userId="167978f5-7f40-4909-85d5-d4149554ad4e" providerId="ADAL" clId="{6436ADF5-8114-424A-9312-9B3604EDE2C5}" dt="2025-07-11T11:15:27.099" v="5501"/>
        <pc:sldMkLst>
          <pc:docMk/>
          <pc:sldMk cId="2711077615" sldId="2147480430"/>
        </pc:sldMkLst>
        <pc:spChg chg="mod">
          <ac:chgData name="Yoel Kortick" userId="167978f5-7f40-4909-85d5-d4149554ad4e" providerId="ADAL" clId="{6436ADF5-8114-424A-9312-9B3604EDE2C5}" dt="2025-07-11T11:15:27.099" v="5501"/>
          <ac:spMkLst>
            <pc:docMk/>
            <pc:sldMk cId="2711077615" sldId="2147480430"/>
            <ac:spMk id="5" creationId="{00000000-0000-0000-0000-000000000000}"/>
          </ac:spMkLst>
        </pc:spChg>
      </pc:sldChg>
      <pc:sldChg chg="modSp">
        <pc:chgData name="Yoel Kortick" userId="167978f5-7f40-4909-85d5-d4149554ad4e" providerId="ADAL" clId="{6436ADF5-8114-424A-9312-9B3604EDE2C5}" dt="2025-07-09T06:22:18.794" v="1"/>
        <pc:sldMkLst>
          <pc:docMk/>
          <pc:sldMk cId="3215317713" sldId="2147480431"/>
        </pc:sldMkLst>
        <pc:spChg chg="mod">
          <ac:chgData name="Yoel Kortick" userId="167978f5-7f40-4909-85d5-d4149554ad4e" providerId="ADAL" clId="{6436ADF5-8114-424A-9312-9B3604EDE2C5}" dt="2025-07-09T06:22:18.794" v="1"/>
          <ac:spMkLst>
            <pc:docMk/>
            <pc:sldMk cId="3215317713" sldId="2147480431"/>
            <ac:spMk id="5" creationId="{AC821D1E-55D9-ED48-ABA7-12156B4F3037}"/>
          </ac:spMkLst>
        </pc:spChg>
      </pc:sldChg>
      <pc:sldChg chg="modSp">
        <pc:chgData name="Yoel Kortick" userId="167978f5-7f40-4909-85d5-d4149554ad4e" providerId="ADAL" clId="{6436ADF5-8114-424A-9312-9B3604EDE2C5}" dt="2025-07-09T06:22:42.392" v="2"/>
        <pc:sldMkLst>
          <pc:docMk/>
          <pc:sldMk cId="1195457792" sldId="2147480432"/>
        </pc:sldMkLst>
        <pc:spChg chg="mod">
          <ac:chgData name="Yoel Kortick" userId="167978f5-7f40-4909-85d5-d4149554ad4e" providerId="ADAL" clId="{6436ADF5-8114-424A-9312-9B3604EDE2C5}" dt="2025-07-09T06:22:42.392" v="2"/>
          <ac:spMkLst>
            <pc:docMk/>
            <pc:sldMk cId="1195457792" sldId="2147480432"/>
            <ac:spMk id="5" creationId="{AAD7CB18-C58B-BE08-DA4E-D7177B83588C}"/>
          </ac:spMkLst>
        </pc:spChg>
      </pc:sldChg>
      <pc:sldChg chg="modSp mod">
        <pc:chgData name="Yoel Kortick" userId="167978f5-7f40-4909-85d5-d4149554ad4e" providerId="ADAL" clId="{6436ADF5-8114-424A-9312-9B3604EDE2C5}" dt="2025-07-11T11:15:27.099" v="5501"/>
        <pc:sldMkLst>
          <pc:docMk/>
          <pc:sldMk cId="3101334533" sldId="2147480433"/>
        </pc:sldMkLst>
        <pc:spChg chg="mod">
          <ac:chgData name="Yoel Kortick" userId="167978f5-7f40-4909-85d5-d4149554ad4e" providerId="ADAL" clId="{6436ADF5-8114-424A-9312-9B3604EDE2C5}" dt="2025-07-11T11:15:27.099" v="5501"/>
          <ac:spMkLst>
            <pc:docMk/>
            <pc:sldMk cId="3101334533" sldId="2147480433"/>
            <ac:spMk id="5" creationId="{9B846F0D-B909-A456-29DB-C489EE4A1896}"/>
          </ac:spMkLst>
        </pc:spChg>
      </pc:sldChg>
      <pc:sldChg chg="modSp mod">
        <pc:chgData name="Yoel Kortick" userId="167978f5-7f40-4909-85d5-d4149554ad4e" providerId="ADAL" clId="{6436ADF5-8114-424A-9312-9B3604EDE2C5}" dt="2025-07-11T09:33:04.659" v="4401" actId="255"/>
        <pc:sldMkLst>
          <pc:docMk/>
          <pc:sldMk cId="4187908048" sldId="2147480434"/>
        </pc:sldMkLst>
        <pc:spChg chg="mod">
          <ac:chgData name="Yoel Kortick" userId="167978f5-7f40-4909-85d5-d4149554ad4e" providerId="ADAL" clId="{6436ADF5-8114-424A-9312-9B3604EDE2C5}" dt="2025-07-11T09:33:04.659" v="4401" actId="255"/>
          <ac:spMkLst>
            <pc:docMk/>
            <pc:sldMk cId="4187908048" sldId="2147480434"/>
            <ac:spMk id="5" creationId="{D82483CB-88D3-FB16-8B0B-8B907F6B50A9}"/>
          </ac:spMkLst>
        </pc:spChg>
      </pc:sldChg>
      <pc:sldChg chg="modSp">
        <pc:chgData name="Yoel Kortick" userId="167978f5-7f40-4909-85d5-d4149554ad4e" providerId="ADAL" clId="{6436ADF5-8114-424A-9312-9B3604EDE2C5}" dt="2025-07-09T06:24:06.825" v="5"/>
        <pc:sldMkLst>
          <pc:docMk/>
          <pc:sldMk cId="217493611" sldId="2147480435"/>
        </pc:sldMkLst>
        <pc:spChg chg="mod">
          <ac:chgData name="Yoel Kortick" userId="167978f5-7f40-4909-85d5-d4149554ad4e" providerId="ADAL" clId="{6436ADF5-8114-424A-9312-9B3604EDE2C5}" dt="2025-07-09T06:24:06.825" v="5"/>
          <ac:spMkLst>
            <pc:docMk/>
            <pc:sldMk cId="217493611" sldId="2147480435"/>
            <ac:spMk id="5" creationId="{30AC8BB2-32A0-0703-F5CA-0760AF79E4AC}"/>
          </ac:spMkLst>
        </pc:spChg>
      </pc:sldChg>
      <pc:sldChg chg="del">
        <pc:chgData name="Yoel Kortick" userId="167978f5-7f40-4909-85d5-d4149554ad4e" providerId="ADAL" clId="{6436ADF5-8114-424A-9312-9B3604EDE2C5}" dt="2025-07-11T11:12:26.932" v="5489" actId="47"/>
        <pc:sldMkLst>
          <pc:docMk/>
          <pc:sldMk cId="3793389652" sldId="2147480436"/>
        </pc:sldMkLst>
      </pc:sldChg>
      <pc:sldChg chg="del">
        <pc:chgData name="Yoel Kortick" userId="167978f5-7f40-4909-85d5-d4149554ad4e" providerId="ADAL" clId="{6436ADF5-8114-424A-9312-9B3604EDE2C5}" dt="2025-07-09T06:24:30.677" v="7" actId="47"/>
        <pc:sldMkLst>
          <pc:docMk/>
          <pc:sldMk cId="2583671206" sldId="2147480437"/>
        </pc:sldMkLst>
      </pc:sldChg>
      <pc:sldChg chg="addSp delSp modSp add mod">
        <pc:chgData name="Yoel Kortick" userId="167978f5-7f40-4909-85d5-d4149554ad4e" providerId="ADAL" clId="{6436ADF5-8114-424A-9312-9B3604EDE2C5}" dt="2025-07-11T11:19:46.805" v="5658" actId="20577"/>
        <pc:sldMkLst>
          <pc:docMk/>
          <pc:sldMk cId="3570531047" sldId="2147480437"/>
        </pc:sldMkLst>
        <pc:spChg chg="mod">
          <ac:chgData name="Yoel Kortick" userId="167978f5-7f40-4909-85d5-d4149554ad4e" providerId="ADAL" clId="{6436ADF5-8114-424A-9312-9B3604EDE2C5}" dt="2025-07-11T11:19:46.805" v="5658" actId="20577"/>
          <ac:spMkLst>
            <pc:docMk/>
            <pc:sldMk cId="3570531047" sldId="2147480437"/>
            <ac:spMk id="8" creationId="{E013C3B5-C246-4FF4-5A10-123D089F0C38}"/>
          </ac:spMkLst>
        </pc:spChg>
      </pc:sldChg>
      <pc:sldChg chg="del">
        <pc:chgData name="Yoel Kortick" userId="167978f5-7f40-4909-85d5-d4149554ad4e" providerId="ADAL" clId="{6436ADF5-8114-424A-9312-9B3604EDE2C5}" dt="2025-07-09T06:24:30.677" v="7" actId="47"/>
        <pc:sldMkLst>
          <pc:docMk/>
          <pc:sldMk cId="336357512" sldId="2147480438"/>
        </pc:sldMkLst>
      </pc:sldChg>
      <pc:sldChg chg="addSp delSp modSp add mod">
        <pc:chgData name="Yoel Kortick" userId="167978f5-7f40-4909-85d5-d4149554ad4e" providerId="ADAL" clId="{6436ADF5-8114-424A-9312-9B3604EDE2C5}" dt="2025-07-09T13:34:46.627" v="1535" actId="208"/>
        <pc:sldMkLst>
          <pc:docMk/>
          <pc:sldMk cId="603070814" sldId="2147480438"/>
        </pc:sldMkLst>
        <pc:spChg chg="mod">
          <ac:chgData name="Yoel Kortick" userId="167978f5-7f40-4909-85d5-d4149554ad4e" providerId="ADAL" clId="{6436ADF5-8114-424A-9312-9B3604EDE2C5}" dt="2025-07-09T13:32:51.197" v="1439" actId="20577"/>
          <ac:spMkLst>
            <pc:docMk/>
            <pc:sldMk cId="603070814" sldId="2147480438"/>
            <ac:spMk id="8" creationId="{94FDF6EF-C9F7-C9B5-9BD0-CDB35EF003BB}"/>
          </ac:spMkLst>
        </pc:spChg>
      </pc:sldChg>
      <pc:sldChg chg="addSp delSp modSp add mod">
        <pc:chgData name="Yoel Kortick" userId="167978f5-7f40-4909-85d5-d4149554ad4e" providerId="ADAL" clId="{6436ADF5-8114-424A-9312-9B3604EDE2C5}" dt="2025-07-09T13:35:28.952" v="1567" actId="478"/>
        <pc:sldMkLst>
          <pc:docMk/>
          <pc:sldMk cId="1956285084" sldId="2147480439"/>
        </pc:sldMkLst>
        <pc:spChg chg="mod">
          <ac:chgData name="Yoel Kortick" userId="167978f5-7f40-4909-85d5-d4149554ad4e" providerId="ADAL" clId="{6436ADF5-8114-424A-9312-9B3604EDE2C5}" dt="2025-07-09T13:35:24.075" v="1565" actId="1038"/>
          <ac:spMkLst>
            <pc:docMk/>
            <pc:sldMk cId="1956285084" sldId="2147480439"/>
            <ac:spMk id="5" creationId="{E420322A-C66A-2FB3-EE55-4F98E78BD1A1}"/>
          </ac:spMkLst>
        </pc:spChg>
        <pc:spChg chg="mod">
          <ac:chgData name="Yoel Kortick" userId="167978f5-7f40-4909-85d5-d4149554ad4e" providerId="ADAL" clId="{6436ADF5-8114-424A-9312-9B3604EDE2C5}" dt="2025-07-09T13:35:04.126" v="1554" actId="20577"/>
          <ac:spMkLst>
            <pc:docMk/>
            <pc:sldMk cId="1956285084" sldId="2147480439"/>
            <ac:spMk id="8" creationId="{9E5B6242-F30F-1C26-A367-FEF1BE7080B5}"/>
          </ac:spMkLst>
        </pc:spChg>
      </pc:sldChg>
      <pc:sldChg chg="del">
        <pc:chgData name="Yoel Kortick" userId="167978f5-7f40-4909-85d5-d4149554ad4e" providerId="ADAL" clId="{6436ADF5-8114-424A-9312-9B3604EDE2C5}" dt="2025-07-09T06:24:30.677" v="7" actId="47"/>
        <pc:sldMkLst>
          <pc:docMk/>
          <pc:sldMk cId="1982059557" sldId="2147480439"/>
        </pc:sldMkLst>
      </pc:sldChg>
      <pc:sldChg chg="addSp delSp modSp add mod">
        <pc:chgData name="Yoel Kortick" userId="167978f5-7f40-4909-85d5-d4149554ad4e" providerId="ADAL" clId="{6436ADF5-8114-424A-9312-9B3604EDE2C5}" dt="2025-07-09T13:42:46.711" v="1741" actId="1036"/>
        <pc:sldMkLst>
          <pc:docMk/>
          <pc:sldMk cId="2968204004" sldId="2147480440"/>
        </pc:sldMkLst>
        <pc:spChg chg="mod">
          <ac:chgData name="Yoel Kortick" userId="167978f5-7f40-4909-85d5-d4149554ad4e" providerId="ADAL" clId="{6436ADF5-8114-424A-9312-9B3604EDE2C5}" dt="2025-07-09T13:36:51.669" v="1661" actId="20577"/>
          <ac:spMkLst>
            <pc:docMk/>
            <pc:sldMk cId="2968204004" sldId="2147480440"/>
            <ac:spMk id="8" creationId="{E40079C1-6363-86D7-5D8B-5187FBF90ED1}"/>
          </ac:spMkLst>
        </pc:spChg>
      </pc:sldChg>
      <pc:sldChg chg="del">
        <pc:chgData name="Yoel Kortick" userId="167978f5-7f40-4909-85d5-d4149554ad4e" providerId="ADAL" clId="{6436ADF5-8114-424A-9312-9B3604EDE2C5}" dt="2025-07-09T06:24:30.677" v="7" actId="47"/>
        <pc:sldMkLst>
          <pc:docMk/>
          <pc:sldMk cId="3319784378" sldId="2147480440"/>
        </pc:sldMkLst>
      </pc:sldChg>
      <pc:sldChg chg="del">
        <pc:chgData name="Yoel Kortick" userId="167978f5-7f40-4909-85d5-d4149554ad4e" providerId="ADAL" clId="{6436ADF5-8114-424A-9312-9B3604EDE2C5}" dt="2025-07-09T06:24:30.677" v="7" actId="47"/>
        <pc:sldMkLst>
          <pc:docMk/>
          <pc:sldMk cId="3362003668" sldId="2147480441"/>
        </pc:sldMkLst>
      </pc:sldChg>
      <pc:sldChg chg="addSp delSp modSp add mod">
        <pc:chgData name="Yoel Kortick" userId="167978f5-7f40-4909-85d5-d4149554ad4e" providerId="ADAL" clId="{6436ADF5-8114-424A-9312-9B3604EDE2C5}" dt="2025-07-11T11:20:17.862" v="5660" actId="20577"/>
        <pc:sldMkLst>
          <pc:docMk/>
          <pc:sldMk cId="4054562025" sldId="2147480441"/>
        </pc:sldMkLst>
      </pc:sldChg>
      <pc:sldChg chg="del">
        <pc:chgData name="Yoel Kortick" userId="167978f5-7f40-4909-85d5-d4149554ad4e" providerId="ADAL" clId="{6436ADF5-8114-424A-9312-9B3604EDE2C5}" dt="2025-07-09T06:24:30.677" v="7" actId="47"/>
        <pc:sldMkLst>
          <pc:docMk/>
          <pc:sldMk cId="1212022780" sldId="2147480442"/>
        </pc:sldMkLst>
      </pc:sldChg>
      <pc:sldChg chg="addSp delSp modSp add mod">
        <pc:chgData name="Yoel Kortick" userId="167978f5-7f40-4909-85d5-d4149554ad4e" providerId="ADAL" clId="{6436ADF5-8114-424A-9312-9B3604EDE2C5}" dt="2025-07-09T13:53:51.537" v="1978" actId="208"/>
        <pc:sldMkLst>
          <pc:docMk/>
          <pc:sldMk cId="1718760644" sldId="2147480442"/>
        </pc:sldMkLst>
      </pc:sldChg>
      <pc:sldChg chg="addSp delSp modSp add mod">
        <pc:chgData name="Yoel Kortick" userId="167978f5-7f40-4909-85d5-d4149554ad4e" providerId="ADAL" clId="{6436ADF5-8114-424A-9312-9B3604EDE2C5}" dt="2025-07-11T11:20:58.748" v="5678" actId="14100"/>
        <pc:sldMkLst>
          <pc:docMk/>
          <pc:sldMk cId="1609497727" sldId="2147480443"/>
        </pc:sldMkLst>
      </pc:sldChg>
      <pc:sldChg chg="addSp delSp modSp add mod">
        <pc:chgData name="Yoel Kortick" userId="167978f5-7f40-4909-85d5-d4149554ad4e" providerId="ADAL" clId="{6436ADF5-8114-424A-9312-9B3604EDE2C5}" dt="2025-07-09T14:01:16.070" v="2244" actId="1076"/>
        <pc:sldMkLst>
          <pc:docMk/>
          <pc:sldMk cId="1101623465" sldId="2147480444"/>
        </pc:sldMkLst>
      </pc:sldChg>
      <pc:sldChg chg="addSp delSp modSp add mod">
        <pc:chgData name="Yoel Kortick" userId="167978f5-7f40-4909-85d5-d4149554ad4e" providerId="ADAL" clId="{6436ADF5-8114-424A-9312-9B3604EDE2C5}" dt="2025-07-09T14:07:42.525" v="2393" actId="11529"/>
        <pc:sldMkLst>
          <pc:docMk/>
          <pc:sldMk cId="2234022648" sldId="2147480445"/>
        </pc:sldMkLst>
      </pc:sldChg>
      <pc:sldChg chg="addSp delSp modSp add mod">
        <pc:chgData name="Yoel Kortick" userId="167978f5-7f40-4909-85d5-d4149554ad4e" providerId="ADAL" clId="{6436ADF5-8114-424A-9312-9B3604EDE2C5}" dt="2025-07-09T14:10:35.161" v="2552" actId="33524"/>
        <pc:sldMkLst>
          <pc:docMk/>
          <pc:sldMk cId="2669507069" sldId="2147480446"/>
        </pc:sldMkLst>
      </pc:sldChg>
      <pc:sldChg chg="addSp delSp modSp add mod">
        <pc:chgData name="Yoel Kortick" userId="167978f5-7f40-4909-85d5-d4149554ad4e" providerId="ADAL" clId="{6436ADF5-8114-424A-9312-9B3604EDE2C5}" dt="2025-07-11T11:21:33.180" v="5685" actId="14100"/>
        <pc:sldMkLst>
          <pc:docMk/>
          <pc:sldMk cId="3482368982" sldId="2147480447"/>
        </pc:sldMkLst>
      </pc:sldChg>
      <pc:sldChg chg="addSp delSp modSp add mod">
        <pc:chgData name="Yoel Kortick" userId="167978f5-7f40-4909-85d5-d4149554ad4e" providerId="ADAL" clId="{6436ADF5-8114-424A-9312-9B3604EDE2C5}" dt="2025-07-11T11:21:41.485" v="5696" actId="20577"/>
        <pc:sldMkLst>
          <pc:docMk/>
          <pc:sldMk cId="1968641905" sldId="2147480448"/>
        </pc:sldMkLst>
      </pc:sldChg>
      <pc:sldChg chg="addSp delSp modSp add mod">
        <pc:chgData name="Yoel Kortick" userId="167978f5-7f40-4909-85d5-d4149554ad4e" providerId="ADAL" clId="{6436ADF5-8114-424A-9312-9B3604EDE2C5}" dt="2025-07-09T14:23:30.814" v="2973" actId="14100"/>
        <pc:sldMkLst>
          <pc:docMk/>
          <pc:sldMk cId="4150326484" sldId="2147480449"/>
        </pc:sldMkLst>
      </pc:sldChg>
      <pc:sldChg chg="addSp delSp modSp add del mod">
        <pc:chgData name="Yoel Kortick" userId="167978f5-7f40-4909-85d5-d4149554ad4e" providerId="ADAL" clId="{6436ADF5-8114-424A-9312-9B3604EDE2C5}" dt="2025-07-11T11:15:16.267" v="5500"/>
        <pc:sldMkLst>
          <pc:docMk/>
          <pc:sldMk cId="4143523079" sldId="2147480450"/>
        </pc:sldMkLst>
        <pc:spChg chg="mod">
          <ac:chgData name="Yoel Kortick" userId="167978f5-7f40-4909-85d5-d4149554ad4e" providerId="ADAL" clId="{6436ADF5-8114-424A-9312-9B3604EDE2C5}" dt="2025-07-10T08:20:54.753" v="3918" actId="1035"/>
          <ac:spMkLst>
            <pc:docMk/>
            <pc:sldMk cId="4143523079" sldId="2147480450"/>
            <ac:spMk id="4" creationId="{BD4AD09C-103D-052D-EA89-5BE779A8D146}"/>
          </ac:spMkLst>
        </pc:spChg>
        <pc:spChg chg="mod">
          <ac:chgData name="Yoel Kortick" userId="167978f5-7f40-4909-85d5-d4149554ad4e" providerId="ADAL" clId="{6436ADF5-8114-424A-9312-9B3604EDE2C5}" dt="2025-07-10T08:17:03.582" v="3892"/>
          <ac:spMkLst>
            <pc:docMk/>
            <pc:sldMk cId="4143523079" sldId="2147480450"/>
            <ac:spMk id="8" creationId="{1DA4B4D2-DC85-C33F-68F5-8757661427BA}"/>
          </ac:spMkLst>
        </pc:spChg>
        <pc:spChg chg="mod">
          <ac:chgData name="Yoel Kortick" userId="167978f5-7f40-4909-85d5-d4149554ad4e" providerId="ADAL" clId="{6436ADF5-8114-424A-9312-9B3604EDE2C5}" dt="2025-07-11T11:15:16.267" v="5500"/>
          <ac:spMkLst>
            <pc:docMk/>
            <pc:sldMk cId="4143523079" sldId="2147480450"/>
            <ac:spMk id="10" creationId="{E03E02B0-AA9B-DD7A-1D25-CFEBDD6C335B}"/>
          </ac:spMkLst>
        </pc:spChg>
      </pc:sldChg>
      <pc:sldChg chg="addSp delSp modSp add del mod">
        <pc:chgData name="Yoel Kortick" userId="167978f5-7f40-4909-85d5-d4149554ad4e" providerId="ADAL" clId="{6436ADF5-8114-424A-9312-9B3604EDE2C5}" dt="2025-07-11T11:15:16.267" v="5500"/>
        <pc:sldMkLst>
          <pc:docMk/>
          <pc:sldMk cId="1747426783" sldId="2147480451"/>
        </pc:sldMkLst>
      </pc:sldChg>
      <pc:sldChg chg="addSp delSp modSp add del mod">
        <pc:chgData name="Yoel Kortick" userId="167978f5-7f40-4909-85d5-d4149554ad4e" providerId="ADAL" clId="{6436ADF5-8114-424A-9312-9B3604EDE2C5}" dt="2025-07-11T11:15:16.267" v="5500"/>
        <pc:sldMkLst>
          <pc:docMk/>
          <pc:sldMk cId="889505179" sldId="2147480452"/>
        </pc:sldMkLst>
        <pc:spChg chg="mod">
          <ac:chgData name="Yoel Kortick" userId="167978f5-7f40-4909-85d5-d4149554ad4e" providerId="ADAL" clId="{6436ADF5-8114-424A-9312-9B3604EDE2C5}" dt="2025-07-10T15:11:59.282" v="4286" actId="1035"/>
          <ac:spMkLst>
            <pc:docMk/>
            <pc:sldMk cId="889505179" sldId="2147480452"/>
            <ac:spMk id="4" creationId="{7B12BD2B-579C-F221-D373-FC243EEAB2C9}"/>
          </ac:spMkLst>
        </pc:spChg>
        <pc:spChg chg="mod">
          <ac:chgData name="Yoel Kortick" userId="167978f5-7f40-4909-85d5-d4149554ad4e" providerId="ADAL" clId="{6436ADF5-8114-424A-9312-9B3604EDE2C5}" dt="2025-07-10T08:29:28.910" v="4027" actId="20577"/>
          <ac:spMkLst>
            <pc:docMk/>
            <pc:sldMk cId="889505179" sldId="2147480452"/>
            <ac:spMk id="8" creationId="{57B17659-2D2D-5130-7552-2DFF45925DD0}"/>
          </ac:spMkLst>
        </pc:spChg>
        <pc:spChg chg="mod">
          <ac:chgData name="Yoel Kortick" userId="167978f5-7f40-4909-85d5-d4149554ad4e" providerId="ADAL" clId="{6436ADF5-8114-424A-9312-9B3604EDE2C5}" dt="2025-07-11T11:15:16.267" v="5500"/>
          <ac:spMkLst>
            <pc:docMk/>
            <pc:sldMk cId="889505179" sldId="2147480452"/>
            <ac:spMk id="10" creationId="{19B9EC53-C0E5-0EC3-FEB8-45E672ED1398}"/>
          </ac:spMkLst>
        </pc:spChg>
      </pc:sldChg>
      <pc:sldChg chg="modSp add del">
        <pc:chgData name="Yoel Kortick" userId="167978f5-7f40-4909-85d5-d4149554ad4e" providerId="ADAL" clId="{6436ADF5-8114-424A-9312-9B3604EDE2C5}" dt="2025-07-10T14:35:16.911" v="4080" actId="47"/>
        <pc:sldMkLst>
          <pc:docMk/>
          <pc:sldMk cId="2594795847" sldId="2147480453"/>
        </pc:sldMkLst>
      </pc:sldChg>
      <pc:sldChg chg="addSp delSp modSp add mod">
        <pc:chgData name="Yoel Kortick" userId="167978f5-7f40-4909-85d5-d4149554ad4e" providerId="ADAL" clId="{6436ADF5-8114-424A-9312-9B3604EDE2C5}" dt="2025-07-11T11:27:23.186" v="5758" actId="33524"/>
        <pc:sldMkLst>
          <pc:docMk/>
          <pc:sldMk cId="3683706073" sldId="2147480453"/>
        </pc:sldMkLst>
      </pc:sldChg>
      <pc:sldChg chg="modSp add mod">
        <pc:chgData name="Yoel Kortick" userId="167978f5-7f40-4909-85d5-d4149554ad4e" providerId="ADAL" clId="{6436ADF5-8114-424A-9312-9B3604EDE2C5}" dt="2025-07-11T11:15:16.267" v="5500"/>
        <pc:sldMkLst>
          <pc:docMk/>
          <pc:sldMk cId="1190598752" sldId="2147480454"/>
        </pc:sldMkLst>
        <pc:spChg chg="mod">
          <ac:chgData name="Yoel Kortick" userId="167978f5-7f40-4909-85d5-d4149554ad4e" providerId="ADAL" clId="{6436ADF5-8114-424A-9312-9B3604EDE2C5}" dt="2025-07-11T11:15:16.267" v="5500"/>
          <ac:spMkLst>
            <pc:docMk/>
            <pc:sldMk cId="1190598752" sldId="2147480454"/>
            <ac:spMk id="5" creationId="{9B846F0D-B909-A456-29DB-C489EE4A1896}"/>
          </ac:spMkLst>
        </pc:spChg>
      </pc:sldChg>
      <pc:sldChg chg="modSp add del">
        <pc:chgData name="Yoel Kortick" userId="167978f5-7f40-4909-85d5-d4149554ad4e" providerId="ADAL" clId="{6436ADF5-8114-424A-9312-9B3604EDE2C5}" dt="2025-07-10T14:35:19.129" v="4081" actId="47"/>
        <pc:sldMkLst>
          <pc:docMk/>
          <pc:sldMk cId="2345871308" sldId="2147480454"/>
        </pc:sldMkLst>
      </pc:sldChg>
      <pc:sldChg chg="modSp add">
        <pc:chgData name="Yoel Kortick" userId="167978f5-7f40-4909-85d5-d4149554ad4e" providerId="ADAL" clId="{6436ADF5-8114-424A-9312-9B3604EDE2C5}" dt="2025-07-11T11:15:16.267" v="5500"/>
        <pc:sldMkLst>
          <pc:docMk/>
          <pc:sldMk cId="291117639" sldId="2147480455"/>
        </pc:sldMkLst>
        <pc:spChg chg="mod">
          <ac:chgData name="Yoel Kortick" userId="167978f5-7f40-4909-85d5-d4149554ad4e" providerId="ADAL" clId="{6436ADF5-8114-424A-9312-9B3604EDE2C5}" dt="2025-07-11T11:15:16.267" v="5500"/>
          <ac:spMkLst>
            <pc:docMk/>
            <pc:sldMk cId="291117639" sldId="2147480455"/>
            <ac:spMk id="10" creationId="{817478DF-FECC-50FE-DCAB-D09FA02E7D89}"/>
          </ac:spMkLst>
        </pc:spChg>
      </pc:sldChg>
      <pc:sldChg chg="modSp add">
        <pc:chgData name="Yoel Kortick" userId="167978f5-7f40-4909-85d5-d4149554ad4e" providerId="ADAL" clId="{6436ADF5-8114-424A-9312-9B3604EDE2C5}" dt="2025-07-11T11:15:16.267" v="5500"/>
        <pc:sldMkLst>
          <pc:docMk/>
          <pc:sldMk cId="4006535646" sldId="2147480456"/>
        </pc:sldMkLst>
        <pc:spChg chg="mod">
          <ac:chgData name="Yoel Kortick" userId="167978f5-7f40-4909-85d5-d4149554ad4e" providerId="ADAL" clId="{6436ADF5-8114-424A-9312-9B3604EDE2C5}" dt="2025-07-11T11:15:16.267" v="5500"/>
          <ac:spMkLst>
            <pc:docMk/>
            <pc:sldMk cId="4006535646" sldId="2147480456"/>
            <ac:spMk id="10" creationId="{FE700DB1-52CC-A545-B3AA-7F69D74378DC}"/>
          </ac:spMkLst>
        </pc:spChg>
      </pc:sldChg>
      <pc:sldChg chg="modSp add">
        <pc:chgData name="Yoel Kortick" userId="167978f5-7f40-4909-85d5-d4149554ad4e" providerId="ADAL" clId="{6436ADF5-8114-424A-9312-9B3604EDE2C5}" dt="2025-07-11T11:15:16.267" v="5500"/>
        <pc:sldMkLst>
          <pc:docMk/>
          <pc:sldMk cId="3444167244" sldId="2147480457"/>
        </pc:sldMkLst>
        <pc:spChg chg="mod">
          <ac:chgData name="Yoel Kortick" userId="167978f5-7f40-4909-85d5-d4149554ad4e" providerId="ADAL" clId="{6436ADF5-8114-424A-9312-9B3604EDE2C5}" dt="2025-07-11T11:15:16.267" v="5500"/>
          <ac:spMkLst>
            <pc:docMk/>
            <pc:sldMk cId="3444167244" sldId="2147480457"/>
            <ac:spMk id="10" creationId="{C20CE6A9-7E31-3594-DEE2-2A6495863142}"/>
          </ac:spMkLst>
        </pc:spChg>
      </pc:sldChg>
      <pc:sldChg chg="modSp add">
        <pc:chgData name="Yoel Kortick" userId="167978f5-7f40-4909-85d5-d4149554ad4e" providerId="ADAL" clId="{6436ADF5-8114-424A-9312-9B3604EDE2C5}" dt="2025-07-11T11:15:16.267" v="5500"/>
        <pc:sldMkLst>
          <pc:docMk/>
          <pc:sldMk cId="2686549563" sldId="2147480458"/>
        </pc:sldMkLst>
        <pc:spChg chg="mod">
          <ac:chgData name="Yoel Kortick" userId="167978f5-7f40-4909-85d5-d4149554ad4e" providerId="ADAL" clId="{6436ADF5-8114-424A-9312-9B3604EDE2C5}" dt="2025-07-11T11:15:16.267" v="5500"/>
          <ac:spMkLst>
            <pc:docMk/>
            <pc:sldMk cId="2686549563" sldId="2147480458"/>
            <ac:spMk id="10" creationId="{B7CBB2BA-93A1-8D2E-F826-95E4DA50F721}"/>
          </ac:spMkLst>
        </pc:spChg>
      </pc:sldChg>
      <pc:sldChg chg="modSp add">
        <pc:chgData name="Yoel Kortick" userId="167978f5-7f40-4909-85d5-d4149554ad4e" providerId="ADAL" clId="{6436ADF5-8114-424A-9312-9B3604EDE2C5}" dt="2025-07-11T11:15:16.267" v="5500"/>
        <pc:sldMkLst>
          <pc:docMk/>
          <pc:sldMk cId="3517439815" sldId="2147480459"/>
        </pc:sldMkLst>
      </pc:sldChg>
      <pc:sldChg chg="modSp add mod">
        <pc:chgData name="Yoel Kortick" userId="167978f5-7f40-4909-85d5-d4149554ad4e" providerId="ADAL" clId="{6436ADF5-8114-424A-9312-9B3604EDE2C5}" dt="2025-07-11T11:23:47.009" v="5706" actId="1037"/>
        <pc:sldMkLst>
          <pc:docMk/>
          <pc:sldMk cId="2622335308" sldId="2147480460"/>
        </pc:sldMkLst>
        <pc:spChg chg="mod">
          <ac:chgData name="Yoel Kortick" userId="167978f5-7f40-4909-85d5-d4149554ad4e" providerId="ADAL" clId="{6436ADF5-8114-424A-9312-9B3604EDE2C5}" dt="2025-07-11T11:15:16.267" v="5500"/>
          <ac:spMkLst>
            <pc:docMk/>
            <pc:sldMk cId="2622335308" sldId="2147480460"/>
            <ac:spMk id="10" creationId="{84C38B30-07A4-7F11-CE49-0E7634E7E01D}"/>
          </ac:spMkLst>
        </pc:spChg>
      </pc:sldChg>
      <pc:sldChg chg="modSp add">
        <pc:chgData name="Yoel Kortick" userId="167978f5-7f40-4909-85d5-d4149554ad4e" providerId="ADAL" clId="{6436ADF5-8114-424A-9312-9B3604EDE2C5}" dt="2025-07-11T11:15:16.267" v="5500"/>
        <pc:sldMkLst>
          <pc:docMk/>
          <pc:sldMk cId="1642137701" sldId="2147480461"/>
        </pc:sldMkLst>
        <pc:spChg chg="mod">
          <ac:chgData name="Yoel Kortick" userId="167978f5-7f40-4909-85d5-d4149554ad4e" providerId="ADAL" clId="{6436ADF5-8114-424A-9312-9B3604EDE2C5}" dt="2025-07-11T11:15:16.267" v="5500"/>
          <ac:spMkLst>
            <pc:docMk/>
            <pc:sldMk cId="1642137701" sldId="2147480461"/>
            <ac:spMk id="10" creationId="{51CF9E1E-4989-48D8-CC43-453DE468127C}"/>
          </ac:spMkLst>
        </pc:spChg>
      </pc:sldChg>
      <pc:sldChg chg="modSp add">
        <pc:chgData name="Yoel Kortick" userId="167978f5-7f40-4909-85d5-d4149554ad4e" providerId="ADAL" clId="{6436ADF5-8114-424A-9312-9B3604EDE2C5}" dt="2025-07-11T11:15:16.267" v="5500"/>
        <pc:sldMkLst>
          <pc:docMk/>
          <pc:sldMk cId="3890585788" sldId="2147480462"/>
        </pc:sldMkLst>
        <pc:spChg chg="mod">
          <ac:chgData name="Yoel Kortick" userId="167978f5-7f40-4909-85d5-d4149554ad4e" providerId="ADAL" clId="{6436ADF5-8114-424A-9312-9B3604EDE2C5}" dt="2025-07-11T11:15:16.267" v="5500"/>
          <ac:spMkLst>
            <pc:docMk/>
            <pc:sldMk cId="3890585788" sldId="2147480462"/>
            <ac:spMk id="10" creationId="{CA4AC28E-2672-50DC-315B-81A8BE36DF5C}"/>
          </ac:spMkLst>
        </pc:spChg>
      </pc:sldChg>
      <pc:sldChg chg="modSp add">
        <pc:chgData name="Yoel Kortick" userId="167978f5-7f40-4909-85d5-d4149554ad4e" providerId="ADAL" clId="{6436ADF5-8114-424A-9312-9B3604EDE2C5}" dt="2025-07-11T11:15:16.267" v="5500"/>
        <pc:sldMkLst>
          <pc:docMk/>
          <pc:sldMk cId="3636158298" sldId="2147480463"/>
        </pc:sldMkLst>
      </pc:sldChg>
      <pc:sldChg chg="addSp delSp modSp add mod">
        <pc:chgData name="Yoel Kortick" userId="167978f5-7f40-4909-85d5-d4149554ad4e" providerId="ADAL" clId="{6436ADF5-8114-424A-9312-9B3604EDE2C5}" dt="2025-07-11T11:30:59.981" v="5788" actId="14100"/>
        <pc:sldMkLst>
          <pc:docMk/>
          <pc:sldMk cId="1605826581" sldId="2147480464"/>
        </pc:sldMkLst>
      </pc:sldChg>
      <pc:sldChg chg="addSp delSp modSp add mod">
        <pc:chgData name="Yoel Kortick" userId="167978f5-7f40-4909-85d5-d4149554ad4e" providerId="ADAL" clId="{6436ADF5-8114-424A-9312-9B3604EDE2C5}" dt="2025-07-11T11:01:01.701" v="5369" actId="20577"/>
        <pc:sldMkLst>
          <pc:docMk/>
          <pc:sldMk cId="1840545852" sldId="2147480465"/>
        </pc:sldMkLst>
      </pc:sldChg>
      <pc:sldChg chg="add del">
        <pc:chgData name="Yoel Kortick" userId="167978f5-7f40-4909-85d5-d4149554ad4e" providerId="ADAL" clId="{6436ADF5-8114-424A-9312-9B3604EDE2C5}" dt="2025-07-11T11:01:05.781" v="5370" actId="47"/>
        <pc:sldMkLst>
          <pc:docMk/>
          <pc:sldMk cId="2085687451" sldId="2147480466"/>
        </pc:sldMkLst>
      </pc:sldChg>
      <pc:sldChg chg="addSp delSp modSp add mod">
        <pc:chgData name="Yoel Kortick" userId="167978f5-7f40-4909-85d5-d4149554ad4e" providerId="ADAL" clId="{6436ADF5-8114-424A-9312-9B3604EDE2C5}" dt="2025-07-11T11:32:56.585" v="5847" actId="313"/>
        <pc:sldMkLst>
          <pc:docMk/>
          <pc:sldMk cId="4190070795" sldId="2147480466"/>
        </pc:sldMkLst>
        <pc:spChg chg="mod">
          <ac:chgData name="Yoel Kortick" userId="167978f5-7f40-4909-85d5-d4149554ad4e" providerId="ADAL" clId="{6436ADF5-8114-424A-9312-9B3604EDE2C5}" dt="2025-07-11T11:32:56.585" v="5847" actId="313"/>
          <ac:spMkLst>
            <pc:docMk/>
            <pc:sldMk cId="4190070795" sldId="2147480466"/>
            <ac:spMk id="8" creationId="{67BD4E2E-DE4C-A881-5FD5-A53F181D7D6A}"/>
          </ac:spMkLst>
        </pc:spChg>
      </pc:sldChg>
      <pc:sldChg chg="addSp delSp modSp add mod">
        <pc:chgData name="Yoel Kortick" userId="167978f5-7f40-4909-85d5-d4149554ad4e" providerId="ADAL" clId="{6436ADF5-8114-424A-9312-9B3604EDE2C5}" dt="2025-07-11T11:32:49.818" v="5843" actId="313"/>
        <pc:sldMkLst>
          <pc:docMk/>
          <pc:sldMk cId="102298459" sldId="2147480467"/>
        </pc:sldMkLst>
        <pc:spChg chg="mod">
          <ac:chgData name="Yoel Kortick" userId="167978f5-7f40-4909-85d5-d4149554ad4e" providerId="ADAL" clId="{6436ADF5-8114-424A-9312-9B3604EDE2C5}" dt="2025-07-11T11:11:41.289" v="5474" actId="14100"/>
          <ac:spMkLst>
            <pc:docMk/>
            <pc:sldMk cId="102298459" sldId="2147480467"/>
            <ac:spMk id="6" creationId="{D3A8A649-D745-561B-CD70-16D4B8214F0E}"/>
          </ac:spMkLst>
        </pc:spChg>
        <pc:spChg chg="mod">
          <ac:chgData name="Yoel Kortick" userId="167978f5-7f40-4909-85d5-d4149554ad4e" providerId="ADAL" clId="{6436ADF5-8114-424A-9312-9B3604EDE2C5}" dt="2025-07-11T11:11:14.672" v="5459" actId="14100"/>
          <ac:spMkLst>
            <pc:docMk/>
            <pc:sldMk cId="102298459" sldId="2147480467"/>
            <ac:spMk id="7" creationId="{71DF4E0F-6257-82FC-BD75-727B6701331F}"/>
          </ac:spMkLst>
        </pc:spChg>
        <pc:spChg chg="mod">
          <ac:chgData name="Yoel Kortick" userId="167978f5-7f40-4909-85d5-d4149554ad4e" providerId="ADAL" clId="{6436ADF5-8114-424A-9312-9B3604EDE2C5}" dt="2025-07-11T11:32:49.818" v="5843" actId="313"/>
          <ac:spMkLst>
            <pc:docMk/>
            <pc:sldMk cId="102298459" sldId="2147480467"/>
            <ac:spMk id="8" creationId="{AD1B0D4F-9088-C566-C9D2-F26AD718E45F}"/>
          </ac:spMkLst>
        </pc:spChg>
        <pc:spChg chg="add mod">
          <ac:chgData name="Yoel Kortick" userId="167978f5-7f40-4909-85d5-d4149554ad4e" providerId="ADAL" clId="{6436ADF5-8114-424A-9312-9B3604EDE2C5}" dt="2025-07-11T11:32:20.956" v="5831" actId="1038"/>
          <ac:spMkLst>
            <pc:docMk/>
            <pc:sldMk cId="102298459" sldId="2147480467"/>
            <ac:spMk id="12" creationId="{97D34B96-BCA3-E882-4C3C-5DE341CEC04A}"/>
          </ac:spMkLst>
        </pc:spChg>
      </pc:sldChg>
      <pc:sldChg chg="addSp delSp modSp add mod">
        <pc:chgData name="Yoel Kortick" userId="167978f5-7f40-4909-85d5-d4149554ad4e" providerId="ADAL" clId="{6436ADF5-8114-424A-9312-9B3604EDE2C5}" dt="2025-07-11T11:32:41.275" v="5839" actId="313"/>
        <pc:sldMkLst>
          <pc:docMk/>
          <pc:sldMk cId="631186221" sldId="2147480468"/>
        </pc:sldMkLst>
        <pc:spChg chg="mod">
          <ac:chgData name="Yoel Kortick" userId="167978f5-7f40-4909-85d5-d4149554ad4e" providerId="ADAL" clId="{6436ADF5-8114-424A-9312-9B3604EDE2C5}" dt="2025-07-11T11:14:07.320" v="5498" actId="14100"/>
          <ac:spMkLst>
            <pc:docMk/>
            <pc:sldMk cId="631186221" sldId="2147480468"/>
            <ac:spMk id="4" creationId="{D4EE55F3-C638-8E96-A748-33C67D64D1B9}"/>
          </ac:spMkLst>
        </pc:spChg>
        <pc:spChg chg="mod">
          <ac:chgData name="Yoel Kortick" userId="167978f5-7f40-4909-85d5-d4149554ad4e" providerId="ADAL" clId="{6436ADF5-8114-424A-9312-9B3604EDE2C5}" dt="2025-07-11T11:32:41.275" v="5839" actId="313"/>
          <ac:spMkLst>
            <pc:docMk/>
            <pc:sldMk cId="631186221" sldId="2147480468"/>
            <ac:spMk id="8" creationId="{08DA4C7D-FF42-E848-7210-D8327280D88C}"/>
          </ac:spMkLst>
        </pc:spChg>
        <pc:spChg chg="add mod">
          <ac:chgData name="Yoel Kortick" userId="167978f5-7f40-4909-85d5-d4149554ad4e" providerId="ADAL" clId="{6436ADF5-8114-424A-9312-9B3604EDE2C5}" dt="2025-07-11T11:32:32.980" v="5835" actId="1036"/>
          <ac:spMkLst>
            <pc:docMk/>
            <pc:sldMk cId="631186221" sldId="2147480468"/>
            <ac:spMk id="12" creationId="{82BD27E8-1E03-A52C-9861-6A2DCF3C0AF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13/07/2025</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61</a:t>
            </a:fld>
            <a:endParaRPr lang="en-GB"/>
          </a:p>
        </p:txBody>
      </p:sp>
    </p:spTree>
    <p:extLst>
      <p:ext uri="{BB962C8B-B14F-4D97-AF65-F5344CB8AC3E}">
        <p14:creationId xmlns:p14="http://schemas.microsoft.com/office/powerpoint/2010/main" val="82976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A65A4-A974-A16C-B3A2-B50515B4C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8AA7-C532-4FCD-D54B-528DB676DE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708C97-60F3-298A-4B9D-60D4714842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8A57BF-441D-08C5-9629-4D4374E27195}"/>
              </a:ext>
            </a:extLst>
          </p:cNvPr>
          <p:cNvSpPr>
            <a:spLocks noGrp="1"/>
          </p:cNvSpPr>
          <p:nvPr>
            <p:ph type="sldNum" sz="quarter" idx="5"/>
          </p:nvPr>
        </p:nvSpPr>
        <p:spPr/>
        <p:txBody>
          <a:bodyPr/>
          <a:lstStyle/>
          <a:p>
            <a:fld id="{4862A9C7-AF8E-4C09-BB00-1E1EA1EE3490}" type="slidenum">
              <a:rPr lang="en-GB" smtClean="0"/>
              <a:t>62</a:t>
            </a:fld>
            <a:endParaRPr lang="en-GB"/>
          </a:p>
        </p:txBody>
      </p:sp>
    </p:spTree>
    <p:extLst>
      <p:ext uri="{BB962C8B-B14F-4D97-AF65-F5344CB8AC3E}">
        <p14:creationId xmlns:p14="http://schemas.microsoft.com/office/powerpoint/2010/main" val="3694939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2918-FA12-1DF8-4EB9-A3EE27E85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F7513-2E9B-115D-1FCB-F67DEDDC9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72C29-F995-412C-1BF8-FA34561504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C4FB7A-CBF6-B1D5-6F9D-F2BC116A7E2F}"/>
              </a:ext>
            </a:extLst>
          </p:cNvPr>
          <p:cNvSpPr>
            <a:spLocks noGrp="1"/>
          </p:cNvSpPr>
          <p:nvPr>
            <p:ph type="sldNum" sz="quarter" idx="5"/>
          </p:nvPr>
        </p:nvSpPr>
        <p:spPr/>
        <p:txBody>
          <a:bodyPr/>
          <a:lstStyle/>
          <a:p>
            <a:fld id="{4862A9C7-AF8E-4C09-BB00-1E1EA1EE3490}" type="slidenum">
              <a:rPr lang="en-GB" smtClean="0"/>
              <a:t>63</a:t>
            </a:fld>
            <a:endParaRPr lang="en-GB"/>
          </a:p>
        </p:txBody>
      </p:sp>
    </p:spTree>
    <p:extLst>
      <p:ext uri="{BB962C8B-B14F-4D97-AF65-F5344CB8AC3E}">
        <p14:creationId xmlns:p14="http://schemas.microsoft.com/office/powerpoint/2010/main" val="426407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52015-4A82-D1D0-0DA8-DD3F344B6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A966C-E3C8-C068-546C-17013E4E23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A39CC-4533-DAF1-BD23-47D5A97302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3AC9AD-FAE9-C2E9-C51A-9D9834F0011A}"/>
              </a:ext>
            </a:extLst>
          </p:cNvPr>
          <p:cNvSpPr>
            <a:spLocks noGrp="1"/>
          </p:cNvSpPr>
          <p:nvPr>
            <p:ph type="sldNum" sz="quarter" idx="5"/>
          </p:nvPr>
        </p:nvSpPr>
        <p:spPr/>
        <p:txBody>
          <a:bodyPr/>
          <a:lstStyle/>
          <a:p>
            <a:fld id="{4862A9C7-AF8E-4C09-BB00-1E1EA1EE3490}" type="slidenum">
              <a:rPr lang="en-GB" smtClean="0"/>
              <a:t>64</a:t>
            </a:fld>
            <a:endParaRPr lang="en-GB"/>
          </a:p>
        </p:txBody>
      </p:sp>
    </p:spTree>
    <p:extLst>
      <p:ext uri="{BB962C8B-B14F-4D97-AF65-F5344CB8AC3E}">
        <p14:creationId xmlns:p14="http://schemas.microsoft.com/office/powerpoint/2010/main" val="396130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a:t>Drag picture file here or click </a:t>
            </a:r>
            <a:r>
              <a:rPr lang="en-US" noProof="0"/>
              <a:t>center</a:t>
            </a:r>
            <a:r>
              <a:rPr lang="en-US"/>
              <a:t> icon to insert light image</a:t>
            </a:r>
          </a:p>
          <a:p>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330595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image - 2 or 3 lines">
    <p:bg>
      <p:bgPr>
        <a:solidFill>
          <a:schemeClr val="tx1"/>
        </a:solidFill>
        <a:effectLst/>
      </p:bgPr>
    </p:bg>
    <p:spTree>
      <p:nvGrpSpPr>
        <p:cNvPr id="1" name=""/>
        <p:cNvGrpSpPr/>
        <p:nvPr/>
      </p:nvGrpSpPr>
      <p:grpSpPr>
        <a:xfrm>
          <a:off x="0" y="0"/>
          <a:ext cx="0" cy="0"/>
          <a:chOff x="0" y="0"/>
          <a:chExt cx="0" cy="0"/>
        </a:xfrm>
      </p:grpSpPr>
      <p:pic>
        <p:nvPicPr>
          <p:cNvPr id="3" name="Picture Placeholder 9">
            <a:extLst>
              <a:ext uri="{FF2B5EF4-FFF2-40B4-BE49-F238E27FC236}">
                <a16:creationId xmlns:a16="http://schemas.microsoft.com/office/drawing/2014/main" id="{0FB197E9-9F43-28D4-A8FE-131BB93E5495}"/>
              </a:ext>
            </a:extLst>
          </p:cNvPr>
          <p:cNvPicPr>
            <a:picLocks noChangeAspect="1"/>
          </p:cNvPicPr>
          <p:nvPr userDrawn="1"/>
        </p:nvPicPr>
        <p:blipFill>
          <a:blip r:embed="rId2">
            <a:extLst>
              <a:ext uri="{28A0092B-C50C-407E-A947-70E740481C1C}">
                <a14:useLocalDpi xmlns:a14="http://schemas.microsoft.com/office/drawing/2010/main" val="0"/>
              </a:ext>
            </a:extLst>
          </a:blip>
          <a:srcRect t="7552" b="755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B303406-BC78-DA68-B53E-5531BCABC8B3}"/>
              </a:ext>
            </a:extLst>
          </p:cNvPr>
          <p:cNvSpPr/>
          <p:nvPr userDrawn="1"/>
        </p:nvSpPr>
        <p:spPr>
          <a:xfrm>
            <a:off x="0" y="0"/>
            <a:ext cx="12192000" cy="6858000"/>
          </a:xfrm>
          <a:prstGeom prst="rect">
            <a:avLst/>
          </a:prstGeom>
          <a:solidFill>
            <a:schemeClr val="tx1">
              <a:alpha val="50000"/>
            </a:schemeClr>
          </a:solidFill>
          <a:ln>
            <a:noFill/>
          </a:ln>
        </p:spPr>
        <p:txBody>
          <a:bodyPr wrap="square" rtlCol="0" anchor="ctr">
            <a:noAutofit/>
          </a:bodyPr>
          <a:lstStyle/>
          <a:p>
            <a:pPr algn="l"/>
            <a:endParaRPr lang="en-NL">
              <a:solidFill>
                <a:schemeClr val="tx1"/>
              </a:solidFill>
            </a:endParaRP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bg1"/>
                </a:solidFill>
              </a:defRPr>
            </a:lvl1pPr>
          </a:lstStyle>
          <a:p>
            <a:fld id="{F59CD943-D024-467A-B36E-F11E1285ED75}" type="slidenum">
              <a:rPr lang="en-GB" smtClean="0"/>
              <a:pPr/>
              <a:t>‹#›</a:t>
            </a:fld>
            <a:endParaRPr lang="en-GB"/>
          </a:p>
        </p:txBody>
      </p:sp>
      <p:sp>
        <p:nvSpPr>
          <p:cNvPr id="61" name="Text Placeholder 9">
            <a:extLst>
              <a:ext uri="{FF2B5EF4-FFF2-40B4-BE49-F238E27FC236}">
                <a16:creationId xmlns:a16="http://schemas.microsoft.com/office/drawing/2014/main" id="{268F205D-6A96-F8BD-D1AD-F6C6F2D82D75}"/>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62" name="Text Placeholder 9">
            <a:extLst>
              <a:ext uri="{FF2B5EF4-FFF2-40B4-BE49-F238E27FC236}">
                <a16:creationId xmlns:a16="http://schemas.microsoft.com/office/drawing/2014/main" id="{0DE7D0AD-4F10-AFFB-0952-EC9DCBAE19B0}"/>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accent1"/>
                </a:solidFill>
                <a:latin typeface="+mj-lt"/>
              </a:defRPr>
            </a:lvl1pPr>
          </a:lstStyle>
          <a:p>
            <a:pPr lvl="0"/>
            <a:r>
              <a:rPr lang="en-US" dirty="0"/>
              <a:t>Click to add divider title</a:t>
            </a:r>
          </a:p>
        </p:txBody>
      </p:sp>
      <p:grpSp>
        <p:nvGrpSpPr>
          <p:cNvPr id="63" name="Group 62">
            <a:extLst>
              <a:ext uri="{FF2B5EF4-FFF2-40B4-BE49-F238E27FC236}">
                <a16:creationId xmlns:a16="http://schemas.microsoft.com/office/drawing/2014/main" id="{CD54C28E-F12F-98E1-2D47-5F86059DFD83}"/>
              </a:ext>
            </a:extLst>
          </p:cNvPr>
          <p:cNvGrpSpPr/>
          <p:nvPr userDrawn="1"/>
        </p:nvGrpSpPr>
        <p:grpSpPr>
          <a:xfrm>
            <a:off x="368227" y="6247419"/>
            <a:ext cx="869854" cy="440815"/>
            <a:chOff x="5591148" y="347222"/>
            <a:chExt cx="1029067" cy="533386"/>
          </a:xfrm>
        </p:grpSpPr>
        <p:sp>
          <p:nvSpPr>
            <p:cNvPr id="64" name="Freeform 63">
              <a:extLst>
                <a:ext uri="{FF2B5EF4-FFF2-40B4-BE49-F238E27FC236}">
                  <a16:creationId xmlns:a16="http://schemas.microsoft.com/office/drawing/2014/main" id="{14EC5FCF-2BAA-EC33-D7B4-424B06B27B11}"/>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65" name="Freeform 64">
              <a:extLst>
                <a:ext uri="{FF2B5EF4-FFF2-40B4-BE49-F238E27FC236}">
                  <a16:creationId xmlns:a16="http://schemas.microsoft.com/office/drawing/2014/main" id="{90D3C83B-7316-8951-DFC6-D594F8BF87A5}"/>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66" name="Freeform 65">
              <a:extLst>
                <a:ext uri="{FF2B5EF4-FFF2-40B4-BE49-F238E27FC236}">
                  <a16:creationId xmlns:a16="http://schemas.microsoft.com/office/drawing/2014/main" id="{9B8551B2-4030-59D9-0D8B-D5E9BB293A9F}"/>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67" name="Freeform 66">
              <a:extLst>
                <a:ext uri="{FF2B5EF4-FFF2-40B4-BE49-F238E27FC236}">
                  <a16:creationId xmlns:a16="http://schemas.microsoft.com/office/drawing/2014/main" id="{49B2FB89-76C1-8603-D8CE-1B95AFCBD2C6}"/>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3B5BACE2-7EC5-BED7-278E-14A11A6091F4}"/>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B917B6F4-1083-B92D-E4B4-258A4F4C10AD}"/>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D486E55D-4B80-274F-99E6-BABA94DA8534}"/>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71" name="Freeform 70">
              <a:extLst>
                <a:ext uri="{FF2B5EF4-FFF2-40B4-BE49-F238E27FC236}">
                  <a16:creationId xmlns:a16="http://schemas.microsoft.com/office/drawing/2014/main" id="{69E17B46-8503-7943-C6C8-68A3A63DD71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C6BA4EA3-0B98-110E-E54F-18E0077C4698}"/>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3" name="Freeform 72">
              <a:extLst>
                <a:ext uri="{FF2B5EF4-FFF2-40B4-BE49-F238E27FC236}">
                  <a16:creationId xmlns:a16="http://schemas.microsoft.com/office/drawing/2014/main" id="{7C1EADF2-61C3-E922-D235-EA8E1B792614}"/>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74" name="Freeform 73">
              <a:extLst>
                <a:ext uri="{FF2B5EF4-FFF2-40B4-BE49-F238E27FC236}">
                  <a16:creationId xmlns:a16="http://schemas.microsoft.com/office/drawing/2014/main" id="{75AE0ABE-0302-3A09-0DBB-C2EF541A8210}"/>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D8C0BA0F-FAFE-19CB-BF2B-186E3B53B19A}"/>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39896063-93BB-31AD-0612-339E427DC69D}"/>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77" name="Freeform 76">
              <a:extLst>
                <a:ext uri="{FF2B5EF4-FFF2-40B4-BE49-F238E27FC236}">
                  <a16:creationId xmlns:a16="http://schemas.microsoft.com/office/drawing/2014/main" id="{3163EC64-762D-8B6A-E3E5-530456F05E01}"/>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78" name="Freeform 77">
              <a:extLst>
                <a:ext uri="{FF2B5EF4-FFF2-40B4-BE49-F238E27FC236}">
                  <a16:creationId xmlns:a16="http://schemas.microsoft.com/office/drawing/2014/main" id="{0141A264-49D6-B007-4AEC-7B46028E8A71}"/>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79" name="Freeform 78">
              <a:extLst>
                <a:ext uri="{FF2B5EF4-FFF2-40B4-BE49-F238E27FC236}">
                  <a16:creationId xmlns:a16="http://schemas.microsoft.com/office/drawing/2014/main" id="{8722AFB1-37DC-DF02-3DCB-E3EB4A130E9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80" name="Freeform 79">
              <a:extLst>
                <a:ext uri="{FF2B5EF4-FFF2-40B4-BE49-F238E27FC236}">
                  <a16:creationId xmlns:a16="http://schemas.microsoft.com/office/drawing/2014/main" id="{DCDAB556-4BDC-A90C-2FF6-DE7DB7A003C8}"/>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7E4A8FDE-DB8E-CF9B-341E-4E209FC676C1}"/>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139B69BA-30FA-ACF4-E369-0A9173E75FC8}"/>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934ACC5F-A00B-728F-74B4-409A5E25D98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84" name="Freeform 83">
              <a:extLst>
                <a:ext uri="{FF2B5EF4-FFF2-40B4-BE49-F238E27FC236}">
                  <a16:creationId xmlns:a16="http://schemas.microsoft.com/office/drawing/2014/main" id="{DE61879C-4885-D662-EA6F-789914F82CB9}"/>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98FBE29-F478-750A-2FE5-83C5981A0C75}"/>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2148A833-7F41-7AEC-CCDC-F7A2FFD8E63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87" name="Freeform 86">
              <a:extLst>
                <a:ext uri="{FF2B5EF4-FFF2-40B4-BE49-F238E27FC236}">
                  <a16:creationId xmlns:a16="http://schemas.microsoft.com/office/drawing/2014/main" id="{932E0CC6-CE04-1965-5D9C-1EE567210E41}"/>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55EA0B0-982D-C5A8-A744-7AD97D9FCBF1}"/>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80582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Image - Agenda">
    <p:spTree>
      <p:nvGrpSpPr>
        <p:cNvPr id="1" name=""/>
        <p:cNvGrpSpPr/>
        <p:nvPr/>
      </p:nvGrpSpPr>
      <p:grpSpPr>
        <a:xfrm>
          <a:off x="0" y="0"/>
          <a:ext cx="0" cy="0"/>
          <a:chOff x="0" y="0"/>
          <a:chExt cx="0" cy="0"/>
        </a:xfrm>
      </p:grpSpPr>
      <p:pic>
        <p:nvPicPr>
          <p:cNvPr id="8" name="Picture Placeholder 8" descr="A picture containing engine, close&#10;&#10;Description automatically generated">
            <a:extLst>
              <a:ext uri="{FF2B5EF4-FFF2-40B4-BE49-F238E27FC236}">
                <a16:creationId xmlns:a16="http://schemas.microsoft.com/office/drawing/2014/main" id="{AEE0B340-1017-4A00-D9E7-EE889FD60D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5" r="31986"/>
          <a:stretch/>
        </p:blipFill>
        <p:spPr>
          <a:xfrm>
            <a:off x="0" y="4"/>
            <a:ext cx="4151313" cy="6857997"/>
          </a:xfrm>
          <a:prstGeom prst="rect">
            <a:avLst/>
          </a:prstGeom>
        </p:spPr>
      </p:pic>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5" name="Group 34">
            <a:extLst>
              <a:ext uri="{FF2B5EF4-FFF2-40B4-BE49-F238E27FC236}">
                <a16:creationId xmlns:a16="http://schemas.microsoft.com/office/drawing/2014/main" id="{5DA2868C-D0C6-44CC-9B3D-8871DE818188}"/>
              </a:ext>
            </a:extLst>
          </p:cNvPr>
          <p:cNvGrpSpPr/>
          <p:nvPr userDrawn="1"/>
        </p:nvGrpSpPr>
        <p:grpSpPr>
          <a:xfrm>
            <a:off x="353572" y="6014523"/>
            <a:ext cx="1029067" cy="533386"/>
            <a:chOff x="5591148" y="347222"/>
            <a:chExt cx="1029067" cy="533386"/>
          </a:xfrm>
        </p:grpSpPr>
        <p:sp>
          <p:nvSpPr>
            <p:cNvPr id="36" name="Freeform 35">
              <a:extLst>
                <a:ext uri="{FF2B5EF4-FFF2-40B4-BE49-F238E27FC236}">
                  <a16:creationId xmlns:a16="http://schemas.microsoft.com/office/drawing/2014/main" id="{7CB010D7-3664-C2E6-3CFC-DD62B2B4AC46}"/>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756D0BD-74F9-9295-2DF2-3857F4B145A4}"/>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C1EB5B45-34C5-6B9C-21DB-D1C90E243993}"/>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4CE623D6-F286-0BDE-597E-072CDD7A250D}"/>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0B07FEBC-7DE7-5074-0EA6-A794BB061233}"/>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6FE7B1BC-7F03-7652-0350-409F8D94D6F5}"/>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129FE7C2-8DB2-C873-A975-EF56DEC5DE75}"/>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3C4AB6C6-7F73-7320-72C2-B2D5B1913B6D}"/>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E4EC67FF-EBC4-B37A-88B2-D2C8F7AFE652}"/>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A6DF060-D93C-A08E-FC19-5D80859BAF69}"/>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F5137999-2B00-6778-016B-2ABEECDE5C2F}"/>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FA8ACD38-B55B-AFDE-66AB-BA8AE155DB68}"/>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8B4B0487-D99A-8A8E-FC61-F5E67202203C}"/>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999D749-C90A-BF9A-971B-AC8096C867E8}"/>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9A8DB4E4-0A2A-0E56-98DD-803B1E5BE4D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50890E24-2427-8819-0598-762CA567873A}"/>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08800128-2FB1-E420-B82F-7C1FD5844D2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8EA118B6-8FAD-2072-54F0-2BD9849FB23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B21406A7-8419-C2C5-85FD-39B76C0DF8D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6E5D420-B39F-B41F-4E1F-DC0EAD2AC050}"/>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E1BD7708-2864-639C-0A10-B3DCCF78BDE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BBA6278B-F8C8-EB5A-A4EA-A95C6130B05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542269D1-FC07-A900-0B70-D1C089B0218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D82952EF-F5AB-2A14-EAAD-199F9906DD22}"/>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F5624A80-9C48-55DD-9F67-4C72F47FB513}"/>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3" name="TextBox 62">
            <a:extLst>
              <a:ext uri="{FF2B5EF4-FFF2-40B4-BE49-F238E27FC236}">
                <a16:creationId xmlns:a16="http://schemas.microsoft.com/office/drawing/2014/main" id="{B28E7EC0-E096-9A11-99C2-4FC71F246BE0}"/>
              </a:ext>
            </a:extLst>
          </p:cNvPr>
          <p:cNvSpPr txBox="1"/>
          <p:nvPr userDrawn="1"/>
        </p:nvSpPr>
        <p:spPr>
          <a:xfrm>
            <a:off x="6112701" y="4446740"/>
            <a:ext cx="0" cy="0"/>
          </a:xfrm>
          <a:prstGeom prst="rect">
            <a:avLst/>
          </a:prstGeom>
          <a:solidFill>
            <a:schemeClr val="bg1"/>
          </a:solidFill>
          <a:ln>
            <a:solidFill>
              <a:schemeClr val="accent2"/>
            </a:solidFill>
          </a:ln>
        </p:spPr>
        <p:txBody>
          <a:bodyPr wrap="none" rtlCol="0">
            <a:noAutofit/>
          </a:bodyPr>
          <a:lstStyle/>
          <a:p>
            <a:pPr algn="l"/>
            <a:endParaRPr lang="en-NL" err="1"/>
          </a:p>
        </p:txBody>
      </p:sp>
      <p:sp>
        <p:nvSpPr>
          <p:cNvPr id="65" name="Text Placeholder 64">
            <a:extLst>
              <a:ext uri="{FF2B5EF4-FFF2-40B4-BE49-F238E27FC236}">
                <a16:creationId xmlns:a16="http://schemas.microsoft.com/office/drawing/2014/main" id="{1A631B39-2B1F-D4A7-D11C-581C2DAFF954}"/>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accent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676E113F-323A-8E64-DC81-B6AF5168F701}"/>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6173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urple Stars - Copyright Onl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01870E7-67C3-31B4-3763-30D7343FC40E}"/>
              </a:ext>
            </a:extLst>
          </p:cNvPr>
          <p:cNvSpPr/>
          <p:nvPr userDrawn="1"/>
        </p:nvSpPr>
        <p:spPr>
          <a:xfrm rot="10800000">
            <a:off x="-5" y="-11"/>
            <a:ext cx="12192004" cy="6582436"/>
          </a:xfrm>
          <a:prstGeom prst="rect">
            <a:avLst/>
          </a:prstGeom>
          <a:gradFill flip="none" rotWithShape="1">
            <a:gsLst>
              <a:gs pos="0">
                <a:schemeClr val="bg2">
                  <a:lumMod val="60000"/>
                  <a:lumOff val="40000"/>
                </a:schemeClr>
              </a:gs>
              <a:gs pos="39000">
                <a:srgbClr val="EFE3F9">
                  <a:shade val="67500"/>
                  <a:satMod val="115000"/>
                </a:srgbClr>
              </a:gs>
              <a:gs pos="100000">
                <a:srgbClr val="EFE3F9">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rot="16200000">
            <a:off x="-850185" y="850182"/>
            <a:ext cx="6858000" cy="5157627"/>
          </a:xfrm>
          <a:prstGeom prst="rect">
            <a:avLst/>
          </a:prstGeom>
          <a:gradFill flip="none" rotWithShape="1">
            <a:gsLst>
              <a:gs pos="31000">
                <a:schemeClr val="accent2">
                  <a:lumMod val="60000"/>
                  <a:lumOff val="40000"/>
                  <a:alpha val="42000"/>
                </a:schemeClr>
              </a:gs>
              <a:gs pos="0">
                <a:schemeClr val="accent2">
                  <a:lumMod val="40000"/>
                  <a:lumOff val="60000"/>
                  <a:alpha val="68000"/>
                </a:schemeClr>
              </a:gs>
              <a:gs pos="100000">
                <a:schemeClr val="bg1">
                  <a:shade val="100000"/>
                  <a:satMod val="115000"/>
                  <a:alpha val="0"/>
                </a:schemeClr>
              </a:gs>
            </a:gsLst>
            <a:lin ang="5400000" scaled="1"/>
            <a:tileRect/>
          </a:gradFill>
          <a:ln>
            <a:noFill/>
          </a:ln>
        </p:spPr>
        <p:txBody>
          <a:bodyPr wrap="square" rtlCol="0" anchor="ctr">
            <a:noAutofit/>
          </a:bodyPr>
          <a:lstStyle/>
          <a:p>
            <a:pPr marL="0" algn="r" defTabSz="914400" rtl="1" eaLnBrk="1" latinLnBrk="0" hangingPunct="1"/>
            <a:endParaRPr lang="en-US">
              <a:solidFill>
                <a:schemeClr val="tx1"/>
              </a:solidFill>
            </a:endParaRPr>
          </a:p>
        </p:txBody>
      </p:sp>
      <p:sp>
        <p:nvSpPr>
          <p:cNvPr id="16" name="Rectangle 15"/>
          <p:cNvSpPr/>
          <p:nvPr userDrawn="1"/>
        </p:nvSpPr>
        <p:spPr>
          <a:xfrm>
            <a:off x="2937335" y="1672311"/>
            <a:ext cx="9298728" cy="4539039"/>
          </a:xfrm>
          <a:prstGeom prst="rect">
            <a:avLst/>
          </a:prstGeom>
          <a:blipFill dpi="0" rotWithShape="1">
            <a:blip r:embed="rId2"/>
            <a:srcRect/>
            <a:stretch>
              <a:fillRect/>
            </a:stretch>
          </a:blipFill>
          <a:ln>
            <a:noFill/>
          </a:ln>
        </p:spPr>
        <p:txBody>
          <a:bodyPr wrap="square" rtlCol="0" anchor="ctr">
            <a:noAutofit/>
          </a:bodyPr>
          <a:lstStyle/>
          <a:p>
            <a:pPr algn="l"/>
            <a:endParaRPr lang="en-US">
              <a:solidFill>
                <a:schemeClr val="tx1"/>
              </a:solidFill>
            </a:endParaRPr>
          </a:p>
        </p:txBody>
      </p:sp>
      <p:sp>
        <p:nvSpPr>
          <p:cNvPr id="61" name="Text Placeholder 9">
            <a:extLst>
              <a:ext uri="{FF2B5EF4-FFF2-40B4-BE49-F238E27FC236}">
                <a16:creationId xmlns:a16="http://schemas.microsoft.com/office/drawing/2014/main" id="{4198B190-8256-B7A4-2DD6-F8CE6D676F33}"/>
              </a:ext>
            </a:extLst>
          </p:cNvPr>
          <p:cNvSpPr>
            <a:spLocks noGrp="1"/>
          </p:cNvSpPr>
          <p:nvPr userDrawn="1">
            <p:ph type="body" sz="quarter" idx="16" hasCustomPrompt="1"/>
          </p:nvPr>
        </p:nvSpPr>
        <p:spPr>
          <a:xfrm>
            <a:off x="509152" y="2598558"/>
            <a:ext cx="5440711" cy="733495"/>
          </a:xfrm>
          <a:prstGeom prst="rect">
            <a:avLst/>
          </a:prstGeom>
        </p:spPr>
        <p:txBody>
          <a:bodyPr lIns="0" tIns="36000" rIns="0" bIns="0" anchor="t" anchorCtr="0">
            <a:noAutofit/>
          </a:bodyPr>
          <a:lstStyle>
            <a:lvl1pPr marL="0" indent="0" algn="l">
              <a:lnSpc>
                <a:spcPct val="85000"/>
              </a:lnSpc>
              <a:spcBef>
                <a:spcPts val="0"/>
              </a:spcBef>
              <a:buNone/>
              <a:defRPr sz="5400" baseline="0">
                <a:solidFill>
                  <a:schemeClr val="tx1"/>
                </a:solidFill>
                <a:latin typeface="+mj-lt"/>
              </a:defRPr>
            </a:lvl1pPr>
          </a:lstStyle>
          <a:p>
            <a:pPr lvl="0"/>
            <a:r>
              <a:rPr lang="en-US"/>
              <a:t>One line title</a:t>
            </a:r>
          </a:p>
        </p:txBody>
      </p:sp>
      <p:sp>
        <p:nvSpPr>
          <p:cNvPr id="62" name="Text Placeholder 9">
            <a:extLst>
              <a:ext uri="{FF2B5EF4-FFF2-40B4-BE49-F238E27FC236}">
                <a16:creationId xmlns:a16="http://schemas.microsoft.com/office/drawing/2014/main" id="{4198B190-8256-B7A4-2DD6-F8CE6D676F33}"/>
              </a:ext>
            </a:extLst>
          </p:cNvPr>
          <p:cNvSpPr>
            <a:spLocks noGrp="1"/>
          </p:cNvSpPr>
          <p:nvPr userDrawn="1">
            <p:ph type="body" sz="quarter" idx="17" hasCustomPrompt="1"/>
          </p:nvPr>
        </p:nvSpPr>
        <p:spPr>
          <a:xfrm>
            <a:off x="509152" y="3429493"/>
            <a:ext cx="5440711" cy="484948"/>
          </a:xfrm>
          <a:prstGeom prst="rect">
            <a:avLst/>
          </a:prstGeom>
        </p:spPr>
        <p:txBody>
          <a:bodyPr lIns="0" tIns="36000" rIns="0" bIns="0" anchor="t" anchorCtr="0">
            <a:noAutofit/>
          </a:bodyPr>
          <a:lstStyle>
            <a:lvl1pPr marL="0" indent="0" algn="l">
              <a:lnSpc>
                <a:spcPct val="85000"/>
              </a:lnSpc>
              <a:spcBef>
                <a:spcPts val="0"/>
              </a:spcBef>
              <a:buNone/>
              <a:defRPr sz="2400" baseline="0">
                <a:solidFill>
                  <a:schemeClr val="tx1"/>
                </a:solidFill>
                <a:latin typeface="+mj-lt"/>
              </a:defRPr>
            </a:lvl1pPr>
          </a:lstStyle>
          <a:p>
            <a:pPr lvl="0"/>
            <a:r>
              <a:rPr lang="en-US"/>
              <a:t>Presentation subtitle here</a:t>
            </a:r>
          </a:p>
        </p:txBody>
      </p:sp>
      <p:pic>
        <p:nvPicPr>
          <p:cNvPr id="21" name="Picture 20"/>
          <p:cNvPicPr>
            <a:picLocks noChangeAspect="1"/>
          </p:cNvPicPr>
          <p:nvPr userDrawn="1"/>
        </p:nvPicPr>
        <p:blipFill>
          <a:blip r:embed="rId3"/>
          <a:stretch>
            <a:fillRect/>
          </a:stretch>
        </p:blipFill>
        <p:spPr>
          <a:xfrm>
            <a:off x="3378200" y="2619079"/>
            <a:ext cx="8839034" cy="3618515"/>
          </a:xfrm>
          <a:prstGeom prst="rect">
            <a:avLst/>
          </a:prstGeom>
        </p:spPr>
      </p:pic>
      <p:pic>
        <p:nvPicPr>
          <p:cNvPr id="31" name="Picture 30"/>
          <p:cNvPicPr>
            <a:picLocks noChangeAspect="1"/>
          </p:cNvPicPr>
          <p:nvPr userDrawn="1"/>
        </p:nvPicPr>
        <p:blipFill>
          <a:blip r:embed="rId4"/>
          <a:stretch>
            <a:fillRect/>
          </a:stretch>
        </p:blipFill>
        <p:spPr>
          <a:xfrm>
            <a:off x="-9570" y="4305423"/>
            <a:ext cx="12208055" cy="2227200"/>
          </a:xfrm>
          <a:prstGeom prst="rect">
            <a:avLst/>
          </a:prstGeom>
        </p:spPr>
      </p:pic>
      <p:sp>
        <p:nvSpPr>
          <p:cNvPr id="33" name="Rectangle 32"/>
          <p:cNvSpPr/>
          <p:nvPr userDrawn="1"/>
        </p:nvSpPr>
        <p:spPr>
          <a:xfrm>
            <a:off x="-20412" y="6113021"/>
            <a:ext cx="12212411" cy="744980"/>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63" name="Text Placeholder 9">
            <a:extLst>
              <a:ext uri="{FF2B5EF4-FFF2-40B4-BE49-F238E27FC236}">
                <a16:creationId xmlns:a16="http://schemas.microsoft.com/office/drawing/2014/main" id="{4198B190-8256-B7A4-2DD6-F8CE6D676F33}"/>
              </a:ext>
            </a:extLst>
          </p:cNvPr>
          <p:cNvSpPr>
            <a:spLocks noGrp="1"/>
          </p:cNvSpPr>
          <p:nvPr userDrawn="1">
            <p:ph type="body" sz="quarter" idx="18" hasCustomPrompt="1"/>
          </p:nvPr>
        </p:nvSpPr>
        <p:spPr>
          <a:xfrm>
            <a:off x="509152" y="6258115"/>
            <a:ext cx="5169036" cy="484948"/>
          </a:xfrm>
          <a:prstGeom prst="rect">
            <a:avLst/>
          </a:prstGeom>
        </p:spPr>
        <p:txBody>
          <a:bodyPr lIns="0" tIns="36000" rIns="0" bIns="0" anchor="t" anchorCtr="0">
            <a:noAutofit/>
          </a:bodyPr>
          <a:lstStyle>
            <a:lvl1pPr marL="0" indent="0" algn="l">
              <a:lnSpc>
                <a:spcPct val="85000"/>
              </a:lnSpc>
              <a:spcBef>
                <a:spcPts val="0"/>
              </a:spcBef>
              <a:buNone/>
              <a:defRPr sz="1800" baseline="0">
                <a:solidFill>
                  <a:schemeClr val="tx1"/>
                </a:solidFill>
                <a:latin typeface="+mj-lt"/>
              </a:defRPr>
            </a:lvl1pPr>
          </a:lstStyle>
          <a:p>
            <a:pPr lvl="0"/>
            <a:r>
              <a:rPr lang="en-US"/>
              <a:t>Forename Surname | Month 00, 0000</a:t>
            </a:r>
          </a:p>
        </p:txBody>
      </p:sp>
      <p:sp>
        <p:nvSpPr>
          <p:cNvPr id="26" name="Rectangle 25"/>
          <p:cNvSpPr/>
          <p:nvPr userDrawn="1"/>
        </p:nvSpPr>
        <p:spPr>
          <a:xfrm>
            <a:off x="6555516" y="-487740"/>
            <a:ext cx="5304447" cy="5304443"/>
          </a:xfrm>
          <a:prstGeom prst="rect">
            <a:avLst/>
          </a:prstGeom>
          <a:blipFill dpi="0" rotWithShape="1">
            <a:blip r:embed="rId5">
              <a:alphaModFix amt="27000"/>
            </a:blip>
            <a:srcRect/>
            <a:stretch>
              <a:fillRect/>
            </a:stretch>
          </a:blipFill>
          <a:ln>
            <a:noFill/>
          </a:ln>
        </p:spPr>
        <p:txBody>
          <a:bodyPr wrap="square" rtlCol="0" anchor="ctr">
            <a:noAutofit/>
          </a:bodyPr>
          <a:lstStyle/>
          <a:p>
            <a:pPr algn="l"/>
            <a:endParaRPr lang="en-US">
              <a:solidFill>
                <a:schemeClr val="tx1"/>
              </a:solidFill>
            </a:endParaRPr>
          </a:p>
        </p:txBody>
      </p:sp>
      <p:grpSp>
        <p:nvGrpSpPr>
          <p:cNvPr id="64" name="Group 63"/>
          <p:cNvGrpSpPr/>
          <p:nvPr userDrawn="1"/>
        </p:nvGrpSpPr>
        <p:grpSpPr>
          <a:xfrm>
            <a:off x="531302" y="1372525"/>
            <a:ext cx="2614849" cy="654549"/>
            <a:chOff x="531302" y="1372525"/>
            <a:chExt cx="2614849" cy="654549"/>
          </a:xfrm>
        </p:grpSpPr>
        <p:grpSp>
          <p:nvGrpSpPr>
            <p:cNvPr id="65" name="Group 64">
              <a:extLst>
                <a:ext uri="{FF2B5EF4-FFF2-40B4-BE49-F238E27FC236}">
                  <a16:creationId xmlns:a16="http://schemas.microsoft.com/office/drawing/2014/main" id="{0461E828-8278-D9B7-0AC6-458E818497B9}"/>
                </a:ext>
              </a:extLst>
            </p:cNvPr>
            <p:cNvGrpSpPr/>
            <p:nvPr/>
          </p:nvGrpSpPr>
          <p:grpSpPr>
            <a:xfrm>
              <a:off x="531302" y="1372525"/>
              <a:ext cx="1028554" cy="533120"/>
              <a:chOff x="5591148" y="1647262"/>
              <a:chExt cx="1029067" cy="533386"/>
            </a:xfrm>
          </p:grpSpPr>
          <p:sp>
            <p:nvSpPr>
              <p:cNvPr id="69" name="Freeform 68">
                <a:extLst>
                  <a:ext uri="{FF2B5EF4-FFF2-40B4-BE49-F238E27FC236}">
                    <a16:creationId xmlns:a16="http://schemas.microsoft.com/office/drawing/2014/main" id="{AA976A32-0EA5-4B87-3E15-244E5FA1BFA5}"/>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4F883BDF-CA8B-1787-BB09-5A45EE555DE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58E560A-B3F6-8336-20C4-6BD0FF4ADC60}"/>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9C590BAF-5707-61E9-45DB-4FF5789E36EC}"/>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1B24298-065C-2A3C-AE78-899A17B8804C}"/>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A9314CA2-9EBA-E46F-01C9-040CBED0A91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8E3B1A46-11F8-F3FA-93D4-DA94906CD075}"/>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58E8E4A7-6983-D3BC-E238-3B5DFFC9CE6D}"/>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71687FFE-76AF-53CE-EEBA-AAADFCD4372E}"/>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B2EE6C7-CF7B-DC37-1FA1-E31181C54B0E}"/>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02D9565-CE31-43D9-4C14-7BFD6E626E8D}"/>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E1083FB7-B0A3-F2FE-433B-A6AAFBF252FE}"/>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53348BC6-9590-2FD5-63C0-2AC383F81CC6}"/>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BBDF44-8A00-EB25-D8D5-A3243D320BB6}"/>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5B7BAE74-8A4D-2408-1720-BECD7849E832}"/>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77DFD7A2-CCA4-6013-6F19-194BB1F0C815}"/>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4C7FBA1B-05F4-3965-7573-14C0D4119D66}"/>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F84B985D-E036-B179-1F1B-28D82D40CCCD}"/>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F948226E-9BFE-C9A3-A69B-B7DA01D09DA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C801628B-627B-0D9A-852B-C03E60F35C52}"/>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B38D4311-1554-1DBA-078D-87FE6818DAE0}"/>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F9B53846-C7BE-F731-6328-58BF4495910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02F36ECD-A6B5-3226-76B6-909D4D4A4D32}"/>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9A92071B-A0ED-0D54-7ABD-BD97CD27C783}"/>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D21D4160-9DDA-91F7-F547-4DAB54A06FA6}"/>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6" name="Freeform 65">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cxnSp>
          <p:nvCxnSpPr>
            <p:cNvPr id="67" name="Straight Connector 66"/>
            <p:cNvCxnSpPr/>
            <p:nvPr/>
          </p:nvCxnSpPr>
          <p:spPr>
            <a:xfrm>
              <a:off x="1673142" y="1506961"/>
              <a:ext cx="0" cy="388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8" name="Picture 6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28446" y="1431221"/>
              <a:ext cx="1417705" cy="595853"/>
            </a:xfrm>
            <a:prstGeom prst="rect">
              <a:avLst/>
            </a:prstGeom>
          </p:spPr>
        </p:pic>
      </p:grpSp>
    </p:spTree>
    <p:extLst>
      <p:ext uri="{BB962C8B-B14F-4D97-AF65-F5344CB8AC3E}">
        <p14:creationId xmlns:p14="http://schemas.microsoft.com/office/powerpoint/2010/main" val="69077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Gradient 1: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1870E7-67C3-31B4-3763-30D7343FC40E}"/>
              </a:ext>
            </a:extLst>
          </p:cNvPr>
          <p:cNvSpPr/>
          <p:nvPr userDrawn="1"/>
        </p:nvSpPr>
        <p:spPr>
          <a:xfrm rot="10800000" flipH="1">
            <a:off x="-14938" y="-4199"/>
            <a:ext cx="6474158" cy="6862199"/>
          </a:xfrm>
          <a:prstGeom prst="rect">
            <a:avLst/>
          </a:prstGeom>
          <a:gradFill flip="none" rotWithShape="1">
            <a:gsLst>
              <a:gs pos="0">
                <a:srgbClr val="471E68"/>
              </a:gs>
              <a:gs pos="50000">
                <a:schemeClr val="accent2">
                  <a:shade val="67500"/>
                  <a:satMod val="115000"/>
                </a:schemeClr>
              </a:gs>
              <a:gs pos="100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flipH="1">
            <a:off x="-14938" y="1503736"/>
            <a:ext cx="4161924" cy="3713899"/>
          </a:xfrm>
          <a:prstGeom prst="rect">
            <a:avLst/>
          </a:prstGeom>
          <a:blipFill dpi="0" rotWithShape="1">
            <a:blip r:embed="rId2"/>
            <a:srcRect/>
            <a:stretch>
              <a:fillRect l="-41000" r="-10000"/>
            </a:stretch>
          </a:blipFill>
          <a:ln>
            <a:noFill/>
          </a:ln>
        </p:spPr>
        <p:txBody>
          <a:bodyPr wrap="square" rtlCol="0" anchor="ctr">
            <a:noAutofit/>
          </a:bodyPr>
          <a:lstStyle/>
          <a:p>
            <a:pPr algn="l"/>
            <a:endParaRPr lang="en-US">
              <a:solidFill>
                <a:schemeClr val="tx1"/>
              </a:solidFill>
            </a:endParaRPr>
          </a:p>
        </p:txBody>
      </p:sp>
      <p:sp>
        <p:nvSpPr>
          <p:cNvPr id="19" name="Rectangle 18"/>
          <p:cNvSpPr/>
          <p:nvPr userDrawn="1"/>
        </p:nvSpPr>
        <p:spPr>
          <a:xfrm>
            <a:off x="-215596" y="-88844"/>
            <a:ext cx="4614220" cy="4614216"/>
          </a:xfrm>
          <a:prstGeom prst="rect">
            <a:avLst/>
          </a:prstGeom>
          <a:blipFill dpi="0" rotWithShape="1">
            <a:blip r:embed="rId3">
              <a:alphaModFix amt="12000"/>
            </a:blip>
            <a:srcRect/>
            <a:stretch>
              <a:fillRect/>
            </a:stretch>
          </a:blipFill>
          <a:ln>
            <a:noFill/>
          </a:ln>
        </p:spPr>
        <p:txBody>
          <a:bodyPr wrap="square" rtlCol="0" anchor="ctr">
            <a:noAutofit/>
          </a:bodyPr>
          <a:lstStyle/>
          <a:p>
            <a:pPr algn="l" rtl="0"/>
            <a:endParaRPr lang="en-US" dirty="0">
              <a:solidFill>
                <a:schemeClr val="tx1"/>
              </a:solidFill>
            </a:endParaRPr>
          </a:p>
        </p:txBody>
      </p:sp>
      <p:grpSp>
        <p:nvGrpSpPr>
          <p:cNvPr id="16" name="Group 15"/>
          <p:cNvGrpSpPr/>
          <p:nvPr userDrawn="1"/>
        </p:nvGrpSpPr>
        <p:grpSpPr>
          <a:xfrm flipH="1">
            <a:off x="-52519" y="3043825"/>
            <a:ext cx="6844680" cy="2230222"/>
            <a:chOff x="4335529" y="2660073"/>
            <a:chExt cx="7871078" cy="2571210"/>
          </a:xfrm>
          <a:effectLst>
            <a:reflection stA="52000" endA="300" endPos="46000" dir="5400000" sy="-100000" algn="bl" rotWithShape="0"/>
          </a:effectLst>
        </p:grpSpPr>
        <p:pic>
          <p:nvPicPr>
            <p:cNvPr id="17" name="Picture 16"/>
            <p:cNvPicPr>
              <a:picLocks noChangeAspect="1"/>
            </p:cNvPicPr>
            <p:nvPr userDrawn="1"/>
          </p:nvPicPr>
          <p:blipFill>
            <a:blip r:embed="rId4"/>
            <a:stretch>
              <a:fillRect/>
            </a:stretch>
          </p:blipFill>
          <p:spPr>
            <a:xfrm>
              <a:off x="6466861" y="2660073"/>
              <a:ext cx="5739746" cy="2349731"/>
            </a:xfrm>
            <a:prstGeom prst="rect">
              <a:avLst/>
            </a:prstGeom>
          </p:spPr>
        </p:pic>
        <p:pic>
          <p:nvPicPr>
            <p:cNvPr id="18" name="Picture 17"/>
            <p:cNvPicPr>
              <a:picLocks noChangeAspect="1"/>
            </p:cNvPicPr>
            <p:nvPr userDrawn="1"/>
          </p:nvPicPr>
          <p:blipFill>
            <a:blip r:embed="rId5"/>
            <a:stretch>
              <a:fillRect/>
            </a:stretch>
          </p:blipFill>
          <p:spPr>
            <a:xfrm>
              <a:off x="4335529" y="3795309"/>
              <a:ext cx="7871078" cy="1435974"/>
            </a:xfrm>
            <a:prstGeom prst="rect">
              <a:avLst/>
            </a:prstGeom>
          </p:spPr>
        </p:pic>
      </p:grpSp>
      <p:sp>
        <p:nvSpPr>
          <p:cNvPr id="12" name="Rectangle 11"/>
          <p:cNvSpPr/>
          <p:nvPr userDrawn="1"/>
        </p:nvSpPr>
        <p:spPr>
          <a:xfrm>
            <a:off x="4163162" y="-3"/>
            <a:ext cx="6250838" cy="6858004"/>
          </a:xfrm>
          <a:prstGeom prst="rect">
            <a:avLst/>
          </a:prstGeom>
          <a:solidFill>
            <a:schemeClr val="bg1"/>
          </a:solidFill>
          <a:ln>
            <a:noFill/>
          </a:ln>
        </p:spPr>
        <p:txBody>
          <a:bodyPr wrap="square" rtlCol="0" anchor="ctr">
            <a:noAutofit/>
          </a:bodyPr>
          <a:lstStyle/>
          <a:p>
            <a:pPr algn="l"/>
            <a:endParaRPr lang="en-US">
              <a:solidFill>
                <a:schemeClr val="tx1"/>
              </a:solidFill>
            </a:endParaRP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userDrawn="1">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1" name="Text Placeholder 12">
            <a:extLst>
              <a:ext uri="{FF2B5EF4-FFF2-40B4-BE49-F238E27FC236}">
                <a16:creationId xmlns:a16="http://schemas.microsoft.com/office/drawing/2014/main" id="{A9CD24D4-DA21-58A6-D7F7-52F6BB2323FF}"/>
              </a:ext>
            </a:extLst>
          </p:cNvPr>
          <p:cNvSpPr>
            <a:spLocks noGrp="1"/>
          </p:cNvSpPr>
          <p:nvPr userDrawn="1">
            <p:ph type="body" sz="quarter" idx="18"/>
          </p:nvPr>
        </p:nvSpPr>
        <p:spPr>
          <a:xfrm>
            <a:off x="4888090" y="1392702"/>
            <a:ext cx="6833017" cy="3908245"/>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7" name="Text Placeholder 9">
            <a:extLst>
              <a:ext uri="{FF2B5EF4-FFF2-40B4-BE49-F238E27FC236}">
                <a16:creationId xmlns:a16="http://schemas.microsoft.com/office/drawing/2014/main" id="{0CE2BE81-D9EC-F6B3-3B70-F5DDEA7B099D}"/>
              </a:ext>
            </a:extLst>
          </p:cNvPr>
          <p:cNvSpPr>
            <a:spLocks noGrp="1"/>
          </p:cNvSpPr>
          <p:nvPr userDrawn="1">
            <p:ph type="body" sz="quarter" idx="19" hasCustomPrompt="1"/>
          </p:nvPr>
        </p:nvSpPr>
        <p:spPr>
          <a:xfrm>
            <a:off x="4873560" y="746408"/>
            <a:ext cx="6847547" cy="519684"/>
          </a:xfrm>
          <a:prstGeom prst="rect">
            <a:avLst/>
          </a:prstGeom>
        </p:spPr>
        <p:txBody>
          <a:bodyPr lIns="0" tIns="0" rIns="0" bIns="0">
            <a:noAutofit/>
          </a:bodyPr>
          <a:lstStyle>
            <a:lvl1pPr marL="0" indent="0">
              <a:lnSpc>
                <a:spcPct val="90000"/>
              </a:lnSpc>
              <a:buNone/>
              <a:defRPr lang="en-GB" sz="3200" dirty="0">
                <a:solidFill>
                  <a:schemeClr val="bg2"/>
                </a:solidFill>
                <a:latin typeface="+mj-lt"/>
              </a:defRPr>
            </a:lvl1pPr>
          </a:lstStyle>
          <a:p>
            <a:pPr lvl="0"/>
            <a:r>
              <a:rPr lang="en-US" dirty="0"/>
              <a:t>Subhead avenir pro 32pt</a:t>
            </a:r>
            <a:endParaRPr lang="en-GB" dirty="0"/>
          </a:p>
        </p:txBody>
      </p:sp>
      <p:grpSp>
        <p:nvGrpSpPr>
          <p:cNvPr id="20" name="Group 19"/>
          <p:cNvGrpSpPr/>
          <p:nvPr userDrawn="1"/>
        </p:nvGrpSpPr>
        <p:grpSpPr>
          <a:xfrm>
            <a:off x="551014" y="6224387"/>
            <a:ext cx="1638719" cy="409534"/>
            <a:chOff x="531302" y="1372525"/>
            <a:chExt cx="2605284" cy="651089"/>
          </a:xfrm>
        </p:grpSpPr>
        <p:grpSp>
          <p:nvGrpSpPr>
            <p:cNvPr id="21" name="Group 20"/>
            <p:cNvGrpSpPr/>
            <p:nvPr userDrawn="1"/>
          </p:nvGrpSpPr>
          <p:grpSpPr>
            <a:xfrm>
              <a:off x="531302" y="1372525"/>
              <a:ext cx="1174792" cy="533120"/>
              <a:chOff x="531302" y="1372525"/>
              <a:chExt cx="1174792" cy="533120"/>
            </a:xfrm>
          </p:grpSpPr>
          <p:sp>
            <p:nvSpPr>
              <p:cNvPr id="23" name="Freeform 22">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9" name="Straight Connector 48"/>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2188225219"/>
      </p:ext>
    </p:extLst>
  </p:cSld>
  <p:clrMapOvr>
    <a:masterClrMapping/>
  </p:clrMapOvr>
  <p:extLst>
    <p:ext uri="{DCECCB84-F9BA-43D5-87BE-67443E8EF086}">
      <p15:sldGuideLst xmlns:p15="http://schemas.microsoft.com/office/powerpoint/2012/main">
        <p15:guide id="1" pos="3840">
          <p15:clr>
            <a:srgbClr val="FBAE40"/>
          </p15:clr>
        </p15:guide>
        <p15:guide id="2" pos="42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ight image - 1 line only">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9F2FCA-3A1B-2C34-BAB8-06E7404831F2}"/>
              </a:ext>
            </a:extLst>
          </p:cNvPr>
          <p:cNvSpPr/>
          <p:nvPr userDrawn="1"/>
        </p:nvSpPr>
        <p:spPr>
          <a:xfrm rot="10800000">
            <a:off x="0" y="0"/>
            <a:ext cx="12192000" cy="6858000"/>
          </a:xfrm>
          <a:prstGeom prst="rect">
            <a:avLst/>
          </a:prstGeom>
          <a:gradFill>
            <a:gsLst>
              <a:gs pos="81000">
                <a:srgbClr val="917FE5"/>
              </a:gs>
              <a:gs pos="100000">
                <a:srgbClr val="7188E9"/>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5400">
                <a:solidFill>
                  <a:schemeClr val="bg1"/>
                </a:solidFill>
                <a:latin typeface="+mj-lt"/>
              </a:defRPr>
            </a:lvl1pPr>
          </a:lstStyle>
          <a:p>
            <a:pPr lvl="0"/>
            <a:r>
              <a:rPr lang="en-US" dirty="0"/>
              <a:t>Section break one line</a:t>
            </a:r>
          </a:p>
        </p:txBody>
      </p:sp>
      <p:sp>
        <p:nvSpPr>
          <p:cNvPr id="11"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dirty="0"/>
          </a:p>
        </p:txBody>
      </p:sp>
      <p:grpSp>
        <p:nvGrpSpPr>
          <p:cNvPr id="12" name="Group 11"/>
          <p:cNvGrpSpPr/>
          <p:nvPr userDrawn="1"/>
        </p:nvGrpSpPr>
        <p:grpSpPr>
          <a:xfrm>
            <a:off x="551014" y="6224387"/>
            <a:ext cx="1638719" cy="409534"/>
            <a:chOff x="531302" y="1372525"/>
            <a:chExt cx="2605284" cy="651089"/>
          </a:xfrm>
        </p:grpSpPr>
        <p:grpSp>
          <p:nvGrpSpPr>
            <p:cNvPr id="13" name="Group 12"/>
            <p:cNvGrpSpPr/>
            <p:nvPr userDrawn="1"/>
          </p:nvGrpSpPr>
          <p:grpSpPr>
            <a:xfrm>
              <a:off x="531302" y="1372525"/>
              <a:ext cx="1174792" cy="533120"/>
              <a:chOff x="531302" y="1372525"/>
              <a:chExt cx="1174792" cy="533120"/>
            </a:xfrm>
          </p:grpSpPr>
          <p:sp>
            <p:nvSpPr>
              <p:cNvPr id="15" name="Freeform 14">
                <a:extLst>
                  <a:ext uri="{FF2B5EF4-FFF2-40B4-BE49-F238E27FC236}">
                    <a16:creationId xmlns:a16="http://schemas.microsoft.com/office/drawing/2014/main" id="{AA976A32-0EA5-4B87-3E15-244E5FA1BFA5}"/>
                  </a:ext>
                </a:extLst>
              </p:cNvPr>
              <p:cNvSpPr/>
              <p:nvPr/>
            </p:nvSpPr>
            <p:spPr>
              <a:xfrm>
                <a:off x="537229" y="1801661"/>
                <a:ext cx="61959" cy="101828"/>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chemeClr val="bg1"/>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F883BDF-CA8B-1787-BB09-5A45EE555DE7}"/>
                  </a:ext>
                </a:extLst>
              </p:cNvPr>
              <p:cNvSpPr/>
              <p:nvPr/>
            </p:nvSpPr>
            <p:spPr>
              <a:xfrm>
                <a:off x="605654" y="1837490"/>
                <a:ext cx="52531" cy="67616"/>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chemeClr val="bg1"/>
              </a:solidFill>
              <a:ln w="2684"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58E560A-B3F6-8336-20C4-6BD0FF4ADC60}"/>
                  </a:ext>
                </a:extLst>
              </p:cNvPr>
              <p:cNvSpPr/>
              <p:nvPr/>
            </p:nvSpPr>
            <p:spPr>
              <a:xfrm>
                <a:off x="678389" y="1838298"/>
                <a:ext cx="32596" cy="65191"/>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chemeClr val="bg1"/>
              </a:solidFill>
              <a:ln w="2684"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C590BAF-5707-61E9-45DB-4FF5789E36EC}"/>
                  </a:ext>
                </a:extLst>
              </p:cNvPr>
              <p:cNvSpPr/>
              <p:nvPr/>
            </p:nvSpPr>
            <p:spPr>
              <a:xfrm>
                <a:off x="716643" y="1811898"/>
                <a:ext cx="35828" cy="91591"/>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chemeClr val="bg1"/>
              </a:solidFill>
              <a:ln w="2684"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1B24298-065C-2A3C-AE78-899A17B8804C}"/>
                  </a:ext>
                </a:extLst>
              </p:cNvPr>
              <p:cNvSpPr/>
              <p:nvPr/>
            </p:nvSpPr>
            <p:spPr>
              <a:xfrm>
                <a:off x="790455" y="1837490"/>
                <a:ext cx="66539" cy="67616"/>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chemeClr val="bg1"/>
              </a:solidFill>
              <a:ln w="2684"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9314CA2-9EBA-E46F-01C9-040CBED0A91B}"/>
                  </a:ext>
                </a:extLst>
              </p:cNvPr>
              <p:cNvSpPr/>
              <p:nvPr/>
            </p:nvSpPr>
            <p:spPr>
              <a:xfrm>
                <a:off x="865345" y="1800853"/>
                <a:ext cx="34482" cy="102367"/>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chemeClr val="bg1"/>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E3B1A46-11F8-F3FA-93D4-DA94906CD075}"/>
                  </a:ext>
                </a:extLst>
              </p:cNvPr>
              <p:cNvSpPr/>
              <p:nvPr/>
            </p:nvSpPr>
            <p:spPr>
              <a:xfrm>
                <a:off x="934039" y="1799506"/>
                <a:ext cx="102907" cy="105600"/>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chemeClr val="bg1"/>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58E8E4A7-6983-D3BC-E238-3B5DFFC9CE6D}"/>
                  </a:ext>
                </a:extLst>
              </p:cNvPr>
              <p:cNvSpPr/>
              <p:nvPr/>
            </p:nvSpPr>
            <p:spPr>
              <a:xfrm>
                <a:off x="1048260" y="1801661"/>
                <a:ext cx="18857" cy="101828"/>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chemeClr val="bg1"/>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71687FFE-76AF-53CE-EEBA-AAADFCD4372E}"/>
                  </a:ext>
                </a:extLst>
              </p:cNvPr>
              <p:cNvSpPr/>
              <p:nvPr/>
            </p:nvSpPr>
            <p:spPr>
              <a:xfrm>
                <a:off x="1078432"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2B2EE6C7-CF7B-DC37-1FA1-E31181C54B0E}"/>
                  </a:ext>
                </a:extLst>
              </p:cNvPr>
              <p:cNvSpPr/>
              <p:nvPr/>
            </p:nvSpPr>
            <p:spPr>
              <a:xfrm>
                <a:off x="1154939" y="1835604"/>
                <a:ext cx="40947" cy="67885"/>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chemeClr val="bg1"/>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02D9565-CE31-43D9-4C14-7BFD6E626E8D}"/>
                  </a:ext>
                </a:extLst>
              </p:cNvPr>
              <p:cNvSpPr/>
              <p:nvPr/>
            </p:nvSpPr>
            <p:spPr>
              <a:xfrm>
                <a:off x="1201004" y="1801661"/>
                <a:ext cx="30171" cy="101828"/>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chemeClr val="bg1"/>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E1083FB7-B0A3-F2FE-433B-A6AAFBF252FE}"/>
                  </a:ext>
                </a:extLst>
              </p:cNvPr>
              <p:cNvSpPr/>
              <p:nvPr/>
            </p:nvSpPr>
            <p:spPr>
              <a:xfrm>
                <a:off x="1239257" y="1836681"/>
                <a:ext cx="69771" cy="66808"/>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chemeClr val="bg1"/>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3348BC6-9590-2FD5-63C0-2AC383F81CC6}"/>
                  </a:ext>
                </a:extLst>
              </p:cNvPr>
              <p:cNvSpPr/>
              <p:nvPr/>
            </p:nvSpPr>
            <p:spPr>
              <a:xfrm>
                <a:off x="1312261" y="1835065"/>
                <a:ext cx="60882" cy="70041"/>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chemeClr val="bg1"/>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ABBDF44-8A00-EB25-D8D5-A3243D320BB6}"/>
                  </a:ext>
                </a:extLst>
              </p:cNvPr>
              <p:cNvSpPr/>
              <p:nvPr/>
            </p:nvSpPr>
            <p:spPr>
              <a:xfrm>
                <a:off x="1382842" y="1811089"/>
                <a:ext cx="44449" cy="92939"/>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chemeClr val="bg1"/>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5B7BAE74-8A4D-2408-1720-BECD7849E832}"/>
                  </a:ext>
                </a:extLst>
              </p:cNvPr>
              <p:cNvSpPr/>
              <p:nvPr/>
            </p:nvSpPr>
            <p:spPr>
              <a:xfrm>
                <a:off x="1435912" y="1835604"/>
                <a:ext cx="69771" cy="70041"/>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chemeClr val="bg1"/>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7DFD7A2-CCA4-6013-6F19-194BB1F0C815}"/>
                  </a:ext>
                </a:extLst>
              </p:cNvPr>
              <p:cNvSpPr/>
              <p:nvPr/>
            </p:nvSpPr>
            <p:spPr>
              <a:xfrm>
                <a:off x="1526427" y="1662483"/>
                <a:ext cx="33429" cy="35366"/>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chemeClr val="bg1"/>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C7FBA1B-05F4-3965-7573-14C0D4119D66}"/>
                  </a:ext>
                </a:extLst>
              </p:cNvPr>
              <p:cNvSpPr/>
              <p:nvPr/>
            </p:nvSpPr>
            <p:spPr>
              <a:xfrm>
                <a:off x="997859" y="1372525"/>
                <a:ext cx="389301" cy="134436"/>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chemeClr val="bg1"/>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4B985D-E036-B179-1F1B-28D82D40CCCD}"/>
                  </a:ext>
                </a:extLst>
              </p:cNvPr>
              <p:cNvSpPr/>
              <p:nvPr/>
            </p:nvSpPr>
            <p:spPr>
              <a:xfrm>
                <a:off x="531302" y="1490784"/>
                <a:ext cx="122033" cy="208509"/>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chemeClr val="bg1"/>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948226E-9BFE-C9A3-A69B-B7DA01D09DA1}"/>
                  </a:ext>
                </a:extLst>
              </p:cNvPr>
              <p:cNvSpPr/>
              <p:nvPr/>
            </p:nvSpPr>
            <p:spPr>
              <a:xfrm>
                <a:off x="672731" y="1535505"/>
                <a:ext cx="159209" cy="163250"/>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chemeClr val="bg1"/>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801628B-627B-0D9A-852B-C03E60F35C52}"/>
                  </a:ext>
                </a:extLst>
              </p:cNvPr>
              <p:cNvSpPr/>
              <p:nvPr/>
            </p:nvSpPr>
            <p:spPr>
              <a:xfrm>
                <a:off x="855916" y="1490517"/>
                <a:ext cx="121494" cy="208506"/>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chemeClr val="bg1"/>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B38D4311-1554-1DBA-078D-87FE6818DAE0}"/>
                  </a:ext>
                </a:extLst>
              </p:cNvPr>
              <p:cNvSpPr/>
              <p:nvPr/>
            </p:nvSpPr>
            <p:spPr>
              <a:xfrm>
                <a:off x="100219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9B53846-C7BE-F731-6328-58BF4495910A}"/>
                  </a:ext>
                </a:extLst>
              </p:cNvPr>
              <p:cNvSpPr/>
              <p:nvPr/>
            </p:nvSpPr>
            <p:spPr>
              <a:xfrm>
                <a:off x="1074391" y="1488901"/>
                <a:ext cx="135502" cy="212817"/>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chemeClr val="bg1"/>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02F36ECD-A6B5-3226-76B6-909D4D4A4D32}"/>
                  </a:ext>
                </a:extLst>
              </p:cNvPr>
              <p:cNvSpPr/>
              <p:nvPr/>
            </p:nvSpPr>
            <p:spPr>
              <a:xfrm>
                <a:off x="1238718" y="1532262"/>
                <a:ext cx="84857" cy="166492"/>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chemeClr val="bg1"/>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A92071B-A0ED-0D54-7ABD-BD97CD27C783}"/>
                  </a:ext>
                </a:extLst>
              </p:cNvPr>
              <p:cNvSpPr/>
              <p:nvPr/>
            </p:nvSpPr>
            <p:spPr>
              <a:xfrm>
                <a:off x="1346205" y="1535505"/>
                <a:ext cx="36906" cy="162980"/>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chemeClr val="bg1"/>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21D4160-9DDA-91F7-F547-4DAB54A06FA6}"/>
                  </a:ext>
                </a:extLst>
              </p:cNvPr>
              <p:cNvSpPr/>
              <p:nvPr/>
            </p:nvSpPr>
            <p:spPr>
              <a:xfrm>
                <a:off x="1411936" y="1532494"/>
                <a:ext cx="113412" cy="169002"/>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chemeClr val="bg1"/>
              </a:solidFill>
              <a:ln w="2684" cap="flat">
                <a:noFill/>
                <a:prstDash val="solid"/>
                <a:miter/>
              </a:ln>
            </p:spPr>
            <p:txBody>
              <a:bodyPr rtlCol="0" anchor="ctr"/>
              <a:lstStyle/>
              <a:p>
                <a:endParaRPr lang="en-US"/>
              </a:p>
            </p:txBody>
          </p:sp>
          <p:cxnSp>
            <p:nvCxnSpPr>
              <p:cNvPr id="40" name="Straight Connector 39"/>
              <p:cNvCxnSpPr/>
              <p:nvPr/>
            </p:nvCxnSpPr>
            <p:spPr>
              <a:xfrm>
                <a:off x="1706094" y="1506961"/>
                <a:ext cx="0" cy="3885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47390" y="1439743"/>
              <a:ext cx="1389196" cy="583871"/>
            </a:xfrm>
            <a:prstGeom prst="rect">
              <a:avLst/>
            </a:prstGeom>
          </p:spPr>
        </p:pic>
      </p:grpSp>
    </p:spTree>
    <p:extLst>
      <p:ext uri="{BB962C8B-B14F-4D97-AF65-F5344CB8AC3E}">
        <p14:creationId xmlns:p14="http://schemas.microsoft.com/office/powerpoint/2010/main" val="317158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DF78AAE1-1F2A-83E4-9D29-31265D4377BE}"/>
              </a:ext>
            </a:extLst>
          </p:cNvPr>
          <p:cNvGrpSpPr/>
          <p:nvPr userDrawn="1"/>
        </p:nvGrpSpPr>
        <p:grpSpPr>
          <a:xfrm>
            <a:off x="349423" y="6075013"/>
            <a:ext cx="2546326" cy="619130"/>
            <a:chOff x="551442" y="5926155"/>
            <a:chExt cx="2546326" cy="619130"/>
          </a:xfrm>
        </p:grpSpPr>
        <p:grpSp>
          <p:nvGrpSpPr>
            <p:cNvPr id="4" name="Graphic 6">
              <a:extLst>
                <a:ext uri="{FF2B5EF4-FFF2-40B4-BE49-F238E27FC236}">
                  <a16:creationId xmlns:a16="http://schemas.microsoft.com/office/drawing/2014/main" id="{A51E43D3-851C-DD88-692A-94E2F854B628}"/>
                </a:ext>
              </a:extLst>
            </p:cNvPr>
            <p:cNvGrpSpPr/>
            <p:nvPr/>
          </p:nvGrpSpPr>
          <p:grpSpPr>
            <a:xfrm>
              <a:off x="1240377" y="6417229"/>
              <a:ext cx="1166229" cy="128056"/>
              <a:chOff x="1240377" y="6417229"/>
              <a:chExt cx="1166229" cy="128056"/>
            </a:xfrm>
            <a:solidFill>
              <a:srgbClr val="231F20"/>
            </a:solidFill>
          </p:grpSpPr>
          <p:sp>
            <p:nvSpPr>
              <p:cNvPr id="46" name="Freeform 73">
                <a:extLst>
                  <a:ext uri="{FF2B5EF4-FFF2-40B4-BE49-F238E27FC236}">
                    <a16:creationId xmlns:a16="http://schemas.microsoft.com/office/drawing/2014/main" id="{9E602256-C14A-4A02-E91C-1EE4A0EAEA54}"/>
                  </a:ext>
                </a:extLst>
              </p:cNvPr>
              <p:cNvSpPr/>
              <p:nvPr/>
            </p:nvSpPr>
            <p:spPr>
              <a:xfrm>
                <a:off x="1240377" y="6419516"/>
                <a:ext cx="74890" cy="122911"/>
              </a:xfrm>
              <a:custGeom>
                <a:avLst/>
                <a:gdLst>
                  <a:gd name="connsiteX0" fmla="*/ 10862 w 74890"/>
                  <a:gd name="connsiteY0" fmla="*/ 122911 h 122911"/>
                  <a:gd name="connsiteX1" fmla="*/ 0 w 74890"/>
                  <a:gd name="connsiteY1" fmla="*/ 122911 h 122911"/>
                  <a:gd name="connsiteX2" fmla="*/ 0 w 74890"/>
                  <a:gd name="connsiteY2" fmla="*/ 0 h 122911"/>
                  <a:gd name="connsiteX3" fmla="*/ 32586 w 74890"/>
                  <a:gd name="connsiteY3" fmla="*/ 0 h 122911"/>
                  <a:gd name="connsiteX4" fmla="*/ 74890 w 74890"/>
                  <a:gd name="connsiteY4" fmla="*/ 37159 h 122911"/>
                  <a:gd name="connsiteX5" fmla="*/ 32586 w 74890"/>
                  <a:gd name="connsiteY5" fmla="*/ 74890 h 122911"/>
                  <a:gd name="connsiteX6" fmla="*/ 10862 w 74890"/>
                  <a:gd name="connsiteY6" fmla="*/ 74890 h 122911"/>
                  <a:gd name="connsiteX7" fmla="*/ 10862 w 74890"/>
                  <a:gd name="connsiteY7" fmla="*/ 122911 h 122911"/>
                  <a:gd name="connsiteX8" fmla="*/ 10862 w 74890"/>
                  <a:gd name="connsiteY8" fmla="*/ 9719 h 122911"/>
                  <a:gd name="connsiteX9" fmla="*/ 10862 w 74890"/>
                  <a:gd name="connsiteY9" fmla="*/ 65743 h 122911"/>
                  <a:gd name="connsiteX10" fmla="*/ 33729 w 74890"/>
                  <a:gd name="connsiteY10" fmla="*/ 65743 h 122911"/>
                  <a:gd name="connsiteX11" fmla="*/ 63457 w 74890"/>
                  <a:gd name="connsiteY11" fmla="*/ 37731 h 122911"/>
                  <a:gd name="connsiteX12" fmla="*/ 33729 w 74890"/>
                  <a:gd name="connsiteY12" fmla="*/ 10290 h 122911"/>
                  <a:gd name="connsiteX13" fmla="*/ 10862 w 74890"/>
                  <a:gd name="connsiteY13" fmla="*/ 10290 h 122911"/>
                  <a:gd name="connsiteX14" fmla="*/ 10862 w 74890"/>
                  <a:gd name="connsiteY14" fmla="*/ 9719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890" h="122911">
                    <a:moveTo>
                      <a:pt x="10862" y="122911"/>
                    </a:moveTo>
                    <a:lnTo>
                      <a:pt x="0" y="122911"/>
                    </a:lnTo>
                    <a:lnTo>
                      <a:pt x="0" y="0"/>
                    </a:lnTo>
                    <a:lnTo>
                      <a:pt x="32586" y="0"/>
                    </a:lnTo>
                    <a:cubicBezTo>
                      <a:pt x="60598" y="0"/>
                      <a:pt x="74890" y="16579"/>
                      <a:pt x="74890" y="37159"/>
                    </a:cubicBezTo>
                    <a:cubicBezTo>
                      <a:pt x="74890" y="57740"/>
                      <a:pt x="61170" y="74890"/>
                      <a:pt x="32586" y="74890"/>
                    </a:cubicBezTo>
                    <a:lnTo>
                      <a:pt x="10862" y="74890"/>
                    </a:lnTo>
                    <a:lnTo>
                      <a:pt x="10862" y="122911"/>
                    </a:lnTo>
                    <a:close/>
                    <a:moveTo>
                      <a:pt x="10862" y="9719"/>
                    </a:moveTo>
                    <a:lnTo>
                      <a:pt x="10862" y="65743"/>
                    </a:lnTo>
                    <a:lnTo>
                      <a:pt x="33729" y="65743"/>
                    </a:lnTo>
                    <a:cubicBezTo>
                      <a:pt x="49736" y="65743"/>
                      <a:pt x="63457" y="56025"/>
                      <a:pt x="63457" y="37731"/>
                    </a:cubicBezTo>
                    <a:cubicBezTo>
                      <a:pt x="63457" y="19437"/>
                      <a:pt x="49736" y="10290"/>
                      <a:pt x="33729" y="10290"/>
                    </a:cubicBezTo>
                    <a:lnTo>
                      <a:pt x="10862" y="10290"/>
                    </a:lnTo>
                    <a:lnTo>
                      <a:pt x="10862" y="9719"/>
                    </a:lnTo>
                    <a:close/>
                  </a:path>
                </a:pathLst>
              </a:custGeom>
              <a:solidFill>
                <a:srgbClr val="231F20"/>
              </a:solidFill>
              <a:ln w="5707" cap="flat">
                <a:noFill/>
                <a:prstDash val="solid"/>
                <a:miter/>
              </a:ln>
            </p:spPr>
            <p:txBody>
              <a:bodyPr rtlCol="0" anchor="ctr"/>
              <a:lstStyle/>
              <a:p>
                <a:endParaRPr lang="en-US"/>
              </a:p>
            </p:txBody>
          </p:sp>
          <p:sp>
            <p:nvSpPr>
              <p:cNvPr id="47" name="Freeform 74">
                <a:extLst>
                  <a:ext uri="{FF2B5EF4-FFF2-40B4-BE49-F238E27FC236}">
                    <a16:creationId xmlns:a16="http://schemas.microsoft.com/office/drawing/2014/main" id="{9A30BDE1-E553-F704-DA3E-78F768F6C4BE}"/>
                  </a:ext>
                </a:extLst>
              </p:cNvPr>
              <p:cNvSpPr/>
              <p:nvPr/>
            </p:nvSpPr>
            <p:spPr>
              <a:xfrm>
                <a:off x="1322699" y="6463536"/>
                <a:ext cx="62884" cy="81750"/>
              </a:xfrm>
              <a:custGeom>
                <a:avLst/>
                <a:gdLst>
                  <a:gd name="connsiteX0" fmla="*/ 52595 w 62884"/>
                  <a:gd name="connsiteY0" fmla="*/ 25726 h 81750"/>
                  <a:gd name="connsiteX1" fmla="*/ 33158 w 62884"/>
                  <a:gd name="connsiteY1" fmla="*/ 9147 h 81750"/>
                  <a:gd name="connsiteX2" fmla="*/ 9147 w 62884"/>
                  <a:gd name="connsiteY2" fmla="*/ 17722 h 81750"/>
                  <a:gd name="connsiteX3" fmla="*/ 4002 w 62884"/>
                  <a:gd name="connsiteY3" fmla="*/ 9719 h 81750"/>
                  <a:gd name="connsiteX4" fmla="*/ 33729 w 62884"/>
                  <a:gd name="connsiteY4" fmla="*/ 0 h 81750"/>
                  <a:gd name="connsiteX5" fmla="*/ 62885 w 62884"/>
                  <a:gd name="connsiteY5" fmla="*/ 26297 h 81750"/>
                  <a:gd name="connsiteX6" fmla="*/ 62885 w 62884"/>
                  <a:gd name="connsiteY6" fmla="*/ 79464 h 81750"/>
                  <a:gd name="connsiteX7" fmla="*/ 52023 w 62884"/>
                  <a:gd name="connsiteY7" fmla="*/ 79464 h 81750"/>
                  <a:gd name="connsiteX8" fmla="*/ 52023 w 62884"/>
                  <a:gd name="connsiteY8" fmla="*/ 69745 h 81750"/>
                  <a:gd name="connsiteX9" fmla="*/ 28012 w 62884"/>
                  <a:gd name="connsiteY9" fmla="*/ 81750 h 81750"/>
                  <a:gd name="connsiteX10" fmla="*/ 0 w 62884"/>
                  <a:gd name="connsiteY10" fmla="*/ 58311 h 81750"/>
                  <a:gd name="connsiteX11" fmla="*/ 26297 w 62884"/>
                  <a:gd name="connsiteY11" fmla="*/ 35444 h 81750"/>
                  <a:gd name="connsiteX12" fmla="*/ 44591 w 62884"/>
                  <a:gd name="connsiteY12" fmla="*/ 35444 h 81750"/>
                  <a:gd name="connsiteX13" fmla="*/ 52023 w 62884"/>
                  <a:gd name="connsiteY13" fmla="*/ 28584 h 81750"/>
                  <a:gd name="connsiteX14" fmla="*/ 52595 w 62884"/>
                  <a:gd name="connsiteY14" fmla="*/ 25726 h 81750"/>
                  <a:gd name="connsiteX15" fmla="*/ 52595 w 62884"/>
                  <a:gd name="connsiteY15" fmla="*/ 25726 h 81750"/>
                  <a:gd name="connsiteX16" fmla="*/ 52595 w 62884"/>
                  <a:gd name="connsiteY16" fmla="*/ 51451 h 81750"/>
                  <a:gd name="connsiteX17" fmla="*/ 52595 w 62884"/>
                  <a:gd name="connsiteY17" fmla="*/ 40589 h 81750"/>
                  <a:gd name="connsiteX18" fmla="*/ 42304 w 62884"/>
                  <a:gd name="connsiteY18" fmla="*/ 43448 h 81750"/>
                  <a:gd name="connsiteX19" fmla="*/ 28012 w 62884"/>
                  <a:gd name="connsiteY19" fmla="*/ 43448 h 81750"/>
                  <a:gd name="connsiteX20" fmla="*/ 11434 w 62884"/>
                  <a:gd name="connsiteY20" fmla="*/ 57168 h 81750"/>
                  <a:gd name="connsiteX21" fmla="*/ 29727 w 62884"/>
                  <a:gd name="connsiteY21" fmla="*/ 72032 h 81750"/>
                  <a:gd name="connsiteX22" fmla="*/ 52595 w 62884"/>
                  <a:gd name="connsiteY22" fmla="*/ 51451 h 81750"/>
                  <a:gd name="connsiteX23" fmla="*/ 52595 w 62884"/>
                  <a:gd name="connsiteY23" fmla="*/ 5145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884" h="81750">
                    <a:moveTo>
                      <a:pt x="52595" y="25726"/>
                    </a:moveTo>
                    <a:cubicBezTo>
                      <a:pt x="52595" y="13720"/>
                      <a:pt x="43448" y="9147"/>
                      <a:pt x="33158" y="9147"/>
                    </a:cubicBezTo>
                    <a:cubicBezTo>
                      <a:pt x="23439" y="9147"/>
                      <a:pt x="16007" y="13149"/>
                      <a:pt x="9147" y="17722"/>
                    </a:cubicBezTo>
                    <a:lnTo>
                      <a:pt x="4002" y="9719"/>
                    </a:lnTo>
                    <a:cubicBezTo>
                      <a:pt x="9147" y="5717"/>
                      <a:pt x="20009" y="0"/>
                      <a:pt x="33729" y="0"/>
                    </a:cubicBezTo>
                    <a:cubicBezTo>
                      <a:pt x="52023" y="0"/>
                      <a:pt x="62885" y="10290"/>
                      <a:pt x="62885" y="26297"/>
                    </a:cubicBezTo>
                    <a:lnTo>
                      <a:pt x="62885" y="79464"/>
                    </a:lnTo>
                    <a:lnTo>
                      <a:pt x="52023" y="79464"/>
                    </a:lnTo>
                    <a:lnTo>
                      <a:pt x="52023" y="69745"/>
                    </a:lnTo>
                    <a:cubicBezTo>
                      <a:pt x="47450" y="77749"/>
                      <a:pt x="37159" y="81750"/>
                      <a:pt x="28012" y="81750"/>
                    </a:cubicBezTo>
                    <a:cubicBezTo>
                      <a:pt x="11434" y="81750"/>
                      <a:pt x="0" y="72032"/>
                      <a:pt x="0" y="58311"/>
                    </a:cubicBezTo>
                    <a:cubicBezTo>
                      <a:pt x="0" y="44591"/>
                      <a:pt x="10290" y="35444"/>
                      <a:pt x="26297" y="35444"/>
                    </a:cubicBezTo>
                    <a:lnTo>
                      <a:pt x="44591" y="35444"/>
                    </a:lnTo>
                    <a:cubicBezTo>
                      <a:pt x="49736" y="35444"/>
                      <a:pt x="52023" y="32586"/>
                      <a:pt x="52023" y="28584"/>
                    </a:cubicBezTo>
                    <a:lnTo>
                      <a:pt x="52595" y="25726"/>
                    </a:lnTo>
                    <a:lnTo>
                      <a:pt x="52595" y="25726"/>
                    </a:lnTo>
                    <a:close/>
                    <a:moveTo>
                      <a:pt x="52595" y="51451"/>
                    </a:moveTo>
                    <a:lnTo>
                      <a:pt x="52595" y="40589"/>
                    </a:lnTo>
                    <a:cubicBezTo>
                      <a:pt x="50880" y="42876"/>
                      <a:pt x="46878" y="43448"/>
                      <a:pt x="42304" y="43448"/>
                    </a:cubicBezTo>
                    <a:lnTo>
                      <a:pt x="28012" y="43448"/>
                    </a:lnTo>
                    <a:cubicBezTo>
                      <a:pt x="16579" y="43448"/>
                      <a:pt x="11434" y="49165"/>
                      <a:pt x="11434" y="57168"/>
                    </a:cubicBezTo>
                    <a:cubicBezTo>
                      <a:pt x="11434" y="64028"/>
                      <a:pt x="16579" y="72032"/>
                      <a:pt x="29727" y="72032"/>
                    </a:cubicBezTo>
                    <a:cubicBezTo>
                      <a:pt x="41733" y="72032"/>
                      <a:pt x="52595" y="65743"/>
                      <a:pt x="52595" y="51451"/>
                    </a:cubicBezTo>
                    <a:lnTo>
                      <a:pt x="52595" y="51451"/>
                    </a:lnTo>
                    <a:close/>
                  </a:path>
                </a:pathLst>
              </a:custGeom>
              <a:solidFill>
                <a:srgbClr val="231F20"/>
              </a:solidFill>
              <a:ln w="5707" cap="flat">
                <a:noFill/>
                <a:prstDash val="solid"/>
                <a:miter/>
              </a:ln>
            </p:spPr>
            <p:txBody>
              <a:bodyPr rtlCol="0" anchor="ctr"/>
              <a:lstStyle/>
              <a:p>
                <a:endParaRPr lang="en-US"/>
              </a:p>
            </p:txBody>
          </p:sp>
          <p:sp>
            <p:nvSpPr>
              <p:cNvPr id="48" name="Freeform 75">
                <a:extLst>
                  <a:ext uri="{FF2B5EF4-FFF2-40B4-BE49-F238E27FC236}">
                    <a16:creationId xmlns:a16="http://schemas.microsoft.com/office/drawing/2014/main" id="{BAD0BDEB-4E8F-F4C3-F884-921E0F7B91A3}"/>
                  </a:ext>
                </a:extLst>
              </p:cNvPr>
              <p:cNvSpPr/>
              <p:nvPr/>
            </p:nvSpPr>
            <p:spPr>
              <a:xfrm>
                <a:off x="1410166" y="6463536"/>
                <a:ext cx="39445" cy="78891"/>
              </a:xfrm>
              <a:custGeom>
                <a:avLst/>
                <a:gdLst>
                  <a:gd name="connsiteX0" fmla="*/ 38874 w 39445"/>
                  <a:gd name="connsiteY0" fmla="*/ 10862 h 78891"/>
                  <a:gd name="connsiteX1" fmla="*/ 33729 w 39445"/>
                  <a:gd name="connsiteY1" fmla="*/ 10862 h 78891"/>
                  <a:gd name="connsiteX2" fmla="*/ 10290 w 39445"/>
                  <a:gd name="connsiteY2" fmla="*/ 35444 h 78891"/>
                  <a:gd name="connsiteX3" fmla="*/ 10290 w 39445"/>
                  <a:gd name="connsiteY3" fmla="*/ 78892 h 78891"/>
                  <a:gd name="connsiteX4" fmla="*/ 0 w 39445"/>
                  <a:gd name="connsiteY4" fmla="*/ 78892 h 78891"/>
                  <a:gd name="connsiteX5" fmla="*/ 0 w 39445"/>
                  <a:gd name="connsiteY5" fmla="*/ 1715 h 78891"/>
                  <a:gd name="connsiteX6" fmla="*/ 10290 w 39445"/>
                  <a:gd name="connsiteY6" fmla="*/ 1715 h 78891"/>
                  <a:gd name="connsiteX7" fmla="*/ 10290 w 39445"/>
                  <a:gd name="connsiteY7" fmla="*/ 14864 h 78891"/>
                  <a:gd name="connsiteX8" fmla="*/ 33729 w 39445"/>
                  <a:gd name="connsiteY8" fmla="*/ 0 h 78891"/>
                  <a:gd name="connsiteX9" fmla="*/ 39446 w 39445"/>
                  <a:gd name="connsiteY9" fmla="*/ 572 h 78891"/>
                  <a:gd name="connsiteX10" fmla="*/ 39446 w 39445"/>
                  <a:gd name="connsiteY10" fmla="*/ 10862 h 78891"/>
                  <a:gd name="connsiteX11" fmla="*/ 38874 w 39445"/>
                  <a:gd name="connsiteY11" fmla="*/ 10862 h 7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445" h="78891">
                    <a:moveTo>
                      <a:pt x="38874" y="10862"/>
                    </a:moveTo>
                    <a:lnTo>
                      <a:pt x="33729" y="10862"/>
                    </a:lnTo>
                    <a:cubicBezTo>
                      <a:pt x="20009" y="10862"/>
                      <a:pt x="10290" y="17150"/>
                      <a:pt x="10290" y="35444"/>
                    </a:cubicBezTo>
                    <a:lnTo>
                      <a:pt x="10290" y="78892"/>
                    </a:lnTo>
                    <a:lnTo>
                      <a:pt x="0" y="78892"/>
                    </a:lnTo>
                    <a:lnTo>
                      <a:pt x="0" y="1715"/>
                    </a:lnTo>
                    <a:lnTo>
                      <a:pt x="10290" y="1715"/>
                    </a:lnTo>
                    <a:lnTo>
                      <a:pt x="10290" y="14864"/>
                    </a:lnTo>
                    <a:cubicBezTo>
                      <a:pt x="14864" y="4573"/>
                      <a:pt x="24011" y="0"/>
                      <a:pt x="33729" y="0"/>
                    </a:cubicBezTo>
                    <a:cubicBezTo>
                      <a:pt x="35444" y="0"/>
                      <a:pt x="37159" y="0"/>
                      <a:pt x="39446" y="572"/>
                    </a:cubicBezTo>
                    <a:lnTo>
                      <a:pt x="39446" y="10862"/>
                    </a:lnTo>
                    <a:lnTo>
                      <a:pt x="38874" y="10862"/>
                    </a:lnTo>
                    <a:close/>
                  </a:path>
                </a:pathLst>
              </a:custGeom>
              <a:solidFill>
                <a:srgbClr val="231F20"/>
              </a:solidFill>
              <a:ln w="5707" cap="flat">
                <a:noFill/>
                <a:prstDash val="solid"/>
                <a:miter/>
              </a:ln>
            </p:spPr>
            <p:txBody>
              <a:bodyPr rtlCol="0" anchor="ctr"/>
              <a:lstStyle/>
              <a:p>
                <a:endParaRPr lang="en-US"/>
              </a:p>
            </p:txBody>
          </p:sp>
          <p:sp>
            <p:nvSpPr>
              <p:cNvPr id="49" name="Freeform 76">
                <a:extLst>
                  <a:ext uri="{FF2B5EF4-FFF2-40B4-BE49-F238E27FC236}">
                    <a16:creationId xmlns:a16="http://schemas.microsoft.com/office/drawing/2014/main" id="{4E736410-DF59-D550-49FA-351842F29D74}"/>
                  </a:ext>
                </a:extLst>
              </p:cNvPr>
              <p:cNvSpPr/>
              <p:nvPr/>
            </p:nvSpPr>
            <p:spPr>
              <a:xfrm>
                <a:off x="1456472" y="6432665"/>
                <a:ext cx="42876" cy="110906"/>
              </a:xfrm>
              <a:custGeom>
                <a:avLst/>
                <a:gdLst>
                  <a:gd name="connsiteX0" fmla="*/ 24011 w 42876"/>
                  <a:gd name="connsiteY0" fmla="*/ 0 h 110906"/>
                  <a:gd name="connsiteX1" fmla="*/ 24011 w 42876"/>
                  <a:gd name="connsiteY1" fmla="*/ 32586 h 110906"/>
                  <a:gd name="connsiteX2" fmla="*/ 42876 w 42876"/>
                  <a:gd name="connsiteY2" fmla="*/ 32586 h 110906"/>
                  <a:gd name="connsiteX3" fmla="*/ 42876 w 42876"/>
                  <a:gd name="connsiteY3" fmla="*/ 41733 h 110906"/>
                  <a:gd name="connsiteX4" fmla="*/ 24011 w 42876"/>
                  <a:gd name="connsiteY4" fmla="*/ 41733 h 110906"/>
                  <a:gd name="connsiteX5" fmla="*/ 24011 w 42876"/>
                  <a:gd name="connsiteY5" fmla="*/ 94327 h 110906"/>
                  <a:gd name="connsiteX6" fmla="*/ 34873 w 42876"/>
                  <a:gd name="connsiteY6" fmla="*/ 101759 h 110906"/>
                  <a:gd name="connsiteX7" fmla="*/ 42876 w 42876"/>
                  <a:gd name="connsiteY7" fmla="*/ 101188 h 110906"/>
                  <a:gd name="connsiteX8" fmla="*/ 42876 w 42876"/>
                  <a:gd name="connsiteY8" fmla="*/ 110334 h 110906"/>
                  <a:gd name="connsiteX9" fmla="*/ 30871 w 42876"/>
                  <a:gd name="connsiteY9" fmla="*/ 110906 h 110906"/>
                  <a:gd name="connsiteX10" fmla="*/ 13149 w 42876"/>
                  <a:gd name="connsiteY10" fmla="*/ 94327 h 110906"/>
                  <a:gd name="connsiteX11" fmla="*/ 13149 w 42876"/>
                  <a:gd name="connsiteY11" fmla="*/ 41733 h 110906"/>
                  <a:gd name="connsiteX12" fmla="*/ 0 w 42876"/>
                  <a:gd name="connsiteY12" fmla="*/ 41733 h 110906"/>
                  <a:gd name="connsiteX13" fmla="*/ 0 w 42876"/>
                  <a:gd name="connsiteY13" fmla="*/ 32586 h 110906"/>
                  <a:gd name="connsiteX14" fmla="*/ 13149 w 42876"/>
                  <a:gd name="connsiteY14" fmla="*/ 32586 h 110906"/>
                  <a:gd name="connsiteX15" fmla="*/ 13149 w 42876"/>
                  <a:gd name="connsiteY15" fmla="*/ 0 h 110906"/>
                  <a:gd name="connsiteX16" fmla="*/ 24011 w 42876"/>
                  <a:gd name="connsiteY16" fmla="*/ 0 h 110906"/>
                  <a:gd name="connsiteX17" fmla="*/ 24011 w 42876"/>
                  <a:gd name="connsiteY17" fmla="*/ 0 h 11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76" h="110906">
                    <a:moveTo>
                      <a:pt x="24011" y="0"/>
                    </a:moveTo>
                    <a:lnTo>
                      <a:pt x="24011" y="32586"/>
                    </a:lnTo>
                    <a:lnTo>
                      <a:pt x="42876" y="32586"/>
                    </a:lnTo>
                    <a:lnTo>
                      <a:pt x="42876" y="41733"/>
                    </a:lnTo>
                    <a:lnTo>
                      <a:pt x="24011" y="41733"/>
                    </a:lnTo>
                    <a:lnTo>
                      <a:pt x="24011" y="94327"/>
                    </a:lnTo>
                    <a:cubicBezTo>
                      <a:pt x="24011" y="101759"/>
                      <a:pt x="29156" y="101759"/>
                      <a:pt x="34873" y="101759"/>
                    </a:cubicBezTo>
                    <a:cubicBezTo>
                      <a:pt x="40018" y="101759"/>
                      <a:pt x="42876" y="101188"/>
                      <a:pt x="42876" y="101188"/>
                    </a:cubicBezTo>
                    <a:lnTo>
                      <a:pt x="42876" y="110334"/>
                    </a:lnTo>
                    <a:cubicBezTo>
                      <a:pt x="42876" y="110334"/>
                      <a:pt x="37159" y="110906"/>
                      <a:pt x="30871" y="110906"/>
                    </a:cubicBezTo>
                    <a:cubicBezTo>
                      <a:pt x="22867" y="110906"/>
                      <a:pt x="13149" y="108619"/>
                      <a:pt x="13149" y="94327"/>
                    </a:cubicBezTo>
                    <a:lnTo>
                      <a:pt x="13149" y="41733"/>
                    </a:lnTo>
                    <a:lnTo>
                      <a:pt x="0" y="41733"/>
                    </a:lnTo>
                    <a:lnTo>
                      <a:pt x="0" y="32586"/>
                    </a:lnTo>
                    <a:lnTo>
                      <a:pt x="13149" y="32586"/>
                    </a:lnTo>
                    <a:lnTo>
                      <a:pt x="13149" y="0"/>
                    </a:lnTo>
                    <a:lnTo>
                      <a:pt x="24011" y="0"/>
                    </a:lnTo>
                    <a:lnTo>
                      <a:pt x="24011" y="0"/>
                    </a:lnTo>
                    <a:close/>
                  </a:path>
                </a:pathLst>
              </a:custGeom>
              <a:solidFill>
                <a:srgbClr val="231F20"/>
              </a:solidFill>
              <a:ln w="5707" cap="flat">
                <a:noFill/>
                <a:prstDash val="solid"/>
                <a:miter/>
              </a:ln>
            </p:spPr>
            <p:txBody>
              <a:bodyPr rtlCol="0" anchor="ctr"/>
              <a:lstStyle/>
              <a:p>
                <a:endParaRPr lang="en-US"/>
              </a:p>
            </p:txBody>
          </p:sp>
          <p:sp>
            <p:nvSpPr>
              <p:cNvPr id="50" name="Freeform 77">
                <a:extLst>
                  <a:ext uri="{FF2B5EF4-FFF2-40B4-BE49-F238E27FC236}">
                    <a16:creationId xmlns:a16="http://schemas.microsoft.com/office/drawing/2014/main" id="{5A03DB89-C0F5-3AE6-DCB3-B6D8114B5806}"/>
                  </a:ext>
                </a:extLst>
              </p:cNvPr>
              <p:cNvSpPr/>
              <p:nvPr/>
            </p:nvSpPr>
            <p:spPr>
              <a:xfrm>
                <a:off x="1545654" y="6462964"/>
                <a:ext cx="80035" cy="81178"/>
              </a:xfrm>
              <a:custGeom>
                <a:avLst/>
                <a:gdLst>
                  <a:gd name="connsiteX0" fmla="*/ 40018 w 80035"/>
                  <a:gd name="connsiteY0" fmla="*/ 0 h 81178"/>
                  <a:gd name="connsiteX1" fmla="*/ 80035 w 80035"/>
                  <a:gd name="connsiteY1" fmla="*/ 40589 h 81178"/>
                  <a:gd name="connsiteX2" fmla="*/ 40018 w 80035"/>
                  <a:gd name="connsiteY2" fmla="*/ 81179 h 81178"/>
                  <a:gd name="connsiteX3" fmla="*/ 0 w 80035"/>
                  <a:gd name="connsiteY3" fmla="*/ 40589 h 81178"/>
                  <a:gd name="connsiteX4" fmla="*/ 40018 w 80035"/>
                  <a:gd name="connsiteY4" fmla="*/ 0 h 81178"/>
                  <a:gd name="connsiteX5" fmla="*/ 40018 w 80035"/>
                  <a:gd name="connsiteY5" fmla="*/ 9719 h 81178"/>
                  <a:gd name="connsiteX6" fmla="*/ 10862 w 80035"/>
                  <a:gd name="connsiteY6" fmla="*/ 41161 h 81178"/>
                  <a:gd name="connsiteX7" fmla="*/ 40018 w 80035"/>
                  <a:gd name="connsiteY7" fmla="*/ 72604 h 81178"/>
                  <a:gd name="connsiteX8" fmla="*/ 69173 w 80035"/>
                  <a:gd name="connsiteY8" fmla="*/ 41161 h 81178"/>
                  <a:gd name="connsiteX9" fmla="*/ 40018 w 80035"/>
                  <a:gd name="connsiteY9" fmla="*/ 9719 h 8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35" h="81178">
                    <a:moveTo>
                      <a:pt x="40018" y="0"/>
                    </a:moveTo>
                    <a:cubicBezTo>
                      <a:pt x="62313" y="0"/>
                      <a:pt x="80035" y="17150"/>
                      <a:pt x="80035" y="40589"/>
                    </a:cubicBezTo>
                    <a:cubicBezTo>
                      <a:pt x="80035" y="64028"/>
                      <a:pt x="62313" y="81179"/>
                      <a:pt x="40018" y="81179"/>
                    </a:cubicBezTo>
                    <a:cubicBezTo>
                      <a:pt x="17722" y="81179"/>
                      <a:pt x="0" y="64028"/>
                      <a:pt x="0" y="40589"/>
                    </a:cubicBezTo>
                    <a:cubicBezTo>
                      <a:pt x="0" y="17150"/>
                      <a:pt x="17722" y="0"/>
                      <a:pt x="40018" y="0"/>
                    </a:cubicBezTo>
                    <a:close/>
                    <a:moveTo>
                      <a:pt x="40018" y="9719"/>
                    </a:moveTo>
                    <a:cubicBezTo>
                      <a:pt x="22867" y="9719"/>
                      <a:pt x="10862" y="23439"/>
                      <a:pt x="10862" y="41161"/>
                    </a:cubicBezTo>
                    <a:cubicBezTo>
                      <a:pt x="10862" y="58883"/>
                      <a:pt x="22867" y="72604"/>
                      <a:pt x="40018" y="72604"/>
                    </a:cubicBezTo>
                    <a:cubicBezTo>
                      <a:pt x="57168" y="72604"/>
                      <a:pt x="69173" y="58883"/>
                      <a:pt x="69173" y="41161"/>
                    </a:cubicBezTo>
                    <a:cubicBezTo>
                      <a:pt x="69173" y="23439"/>
                      <a:pt x="57168" y="9719"/>
                      <a:pt x="40018" y="9719"/>
                    </a:cubicBezTo>
                    <a:close/>
                  </a:path>
                </a:pathLst>
              </a:custGeom>
              <a:solidFill>
                <a:srgbClr val="231F20"/>
              </a:solidFill>
              <a:ln w="5707" cap="flat">
                <a:noFill/>
                <a:prstDash val="solid"/>
                <a:miter/>
              </a:ln>
            </p:spPr>
            <p:txBody>
              <a:bodyPr rtlCol="0" anchor="ctr"/>
              <a:lstStyle/>
              <a:p>
                <a:endParaRPr lang="en-US"/>
              </a:p>
            </p:txBody>
          </p:sp>
          <p:sp>
            <p:nvSpPr>
              <p:cNvPr id="51" name="Freeform 78">
                <a:extLst>
                  <a:ext uri="{FF2B5EF4-FFF2-40B4-BE49-F238E27FC236}">
                    <a16:creationId xmlns:a16="http://schemas.microsoft.com/office/drawing/2014/main" id="{4FE9B565-0D98-FBB9-1CA5-7B1C5880BEA0}"/>
                  </a:ext>
                </a:extLst>
              </p:cNvPr>
              <p:cNvSpPr/>
              <p:nvPr/>
            </p:nvSpPr>
            <p:spPr>
              <a:xfrm>
                <a:off x="1635408" y="6418944"/>
                <a:ext cx="41732" cy="123483"/>
              </a:xfrm>
              <a:custGeom>
                <a:avLst/>
                <a:gdLst>
                  <a:gd name="connsiteX0" fmla="*/ 13720 w 41732"/>
                  <a:gd name="connsiteY0" fmla="*/ 18294 h 123483"/>
                  <a:gd name="connsiteX1" fmla="*/ 31442 w 41732"/>
                  <a:gd name="connsiteY1" fmla="*/ 0 h 123483"/>
                  <a:gd name="connsiteX2" fmla="*/ 41733 w 41732"/>
                  <a:gd name="connsiteY2" fmla="*/ 572 h 123483"/>
                  <a:gd name="connsiteX3" fmla="*/ 41733 w 41732"/>
                  <a:gd name="connsiteY3" fmla="*/ 9719 h 123483"/>
                  <a:gd name="connsiteX4" fmla="*/ 33729 w 41732"/>
                  <a:gd name="connsiteY4" fmla="*/ 9147 h 123483"/>
                  <a:gd name="connsiteX5" fmla="*/ 24011 w 41732"/>
                  <a:gd name="connsiteY5" fmla="*/ 19437 h 123483"/>
                  <a:gd name="connsiteX6" fmla="*/ 24011 w 41732"/>
                  <a:gd name="connsiteY6" fmla="*/ 45734 h 123483"/>
                  <a:gd name="connsiteX7" fmla="*/ 40018 w 41732"/>
                  <a:gd name="connsiteY7" fmla="*/ 45734 h 123483"/>
                  <a:gd name="connsiteX8" fmla="*/ 40018 w 41732"/>
                  <a:gd name="connsiteY8" fmla="*/ 54881 h 123483"/>
                  <a:gd name="connsiteX9" fmla="*/ 24011 w 41732"/>
                  <a:gd name="connsiteY9" fmla="*/ 54881 h 123483"/>
                  <a:gd name="connsiteX10" fmla="*/ 24011 w 41732"/>
                  <a:gd name="connsiteY10" fmla="*/ 123483 h 123483"/>
                  <a:gd name="connsiteX11" fmla="*/ 13149 w 41732"/>
                  <a:gd name="connsiteY11" fmla="*/ 123483 h 123483"/>
                  <a:gd name="connsiteX12" fmla="*/ 13149 w 41732"/>
                  <a:gd name="connsiteY12" fmla="*/ 54881 h 123483"/>
                  <a:gd name="connsiteX13" fmla="*/ 0 w 41732"/>
                  <a:gd name="connsiteY13" fmla="*/ 54881 h 123483"/>
                  <a:gd name="connsiteX14" fmla="*/ 0 w 41732"/>
                  <a:gd name="connsiteY14" fmla="*/ 45734 h 123483"/>
                  <a:gd name="connsiteX15" fmla="*/ 13149 w 41732"/>
                  <a:gd name="connsiteY15" fmla="*/ 45734 h 123483"/>
                  <a:gd name="connsiteX16" fmla="*/ 13720 w 41732"/>
                  <a:gd name="connsiteY16" fmla="*/ 18294 h 123483"/>
                  <a:gd name="connsiteX17" fmla="*/ 13720 w 41732"/>
                  <a:gd name="connsiteY17" fmla="*/ 18294 h 12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32" h="123483">
                    <a:moveTo>
                      <a:pt x="13720" y="18294"/>
                    </a:moveTo>
                    <a:cubicBezTo>
                      <a:pt x="13720" y="4002"/>
                      <a:pt x="22867" y="0"/>
                      <a:pt x="31442" y="0"/>
                    </a:cubicBezTo>
                    <a:cubicBezTo>
                      <a:pt x="37159" y="0"/>
                      <a:pt x="41733" y="572"/>
                      <a:pt x="41733" y="572"/>
                    </a:cubicBezTo>
                    <a:lnTo>
                      <a:pt x="41733" y="9719"/>
                    </a:lnTo>
                    <a:cubicBezTo>
                      <a:pt x="41733" y="9719"/>
                      <a:pt x="36588" y="9147"/>
                      <a:pt x="33729" y="9147"/>
                    </a:cubicBezTo>
                    <a:cubicBezTo>
                      <a:pt x="26869" y="9147"/>
                      <a:pt x="24011" y="12005"/>
                      <a:pt x="24011" y="19437"/>
                    </a:cubicBezTo>
                    <a:lnTo>
                      <a:pt x="24011" y="45734"/>
                    </a:lnTo>
                    <a:lnTo>
                      <a:pt x="40018" y="45734"/>
                    </a:lnTo>
                    <a:lnTo>
                      <a:pt x="40018" y="54881"/>
                    </a:lnTo>
                    <a:lnTo>
                      <a:pt x="24011" y="54881"/>
                    </a:lnTo>
                    <a:lnTo>
                      <a:pt x="24011" y="123483"/>
                    </a:lnTo>
                    <a:lnTo>
                      <a:pt x="13149" y="123483"/>
                    </a:lnTo>
                    <a:lnTo>
                      <a:pt x="13149" y="54881"/>
                    </a:lnTo>
                    <a:lnTo>
                      <a:pt x="0" y="54881"/>
                    </a:lnTo>
                    <a:lnTo>
                      <a:pt x="0" y="45734"/>
                    </a:lnTo>
                    <a:lnTo>
                      <a:pt x="13149" y="45734"/>
                    </a:lnTo>
                    <a:lnTo>
                      <a:pt x="13720" y="18294"/>
                    </a:lnTo>
                    <a:lnTo>
                      <a:pt x="13720" y="18294"/>
                    </a:lnTo>
                    <a:close/>
                  </a:path>
                </a:pathLst>
              </a:custGeom>
              <a:solidFill>
                <a:srgbClr val="231F20"/>
              </a:solidFill>
              <a:ln w="5707" cap="flat">
                <a:noFill/>
                <a:prstDash val="solid"/>
                <a:miter/>
              </a:ln>
            </p:spPr>
            <p:txBody>
              <a:bodyPr rtlCol="0" anchor="ctr"/>
              <a:lstStyle/>
              <a:p>
                <a:endParaRPr lang="en-US"/>
              </a:p>
            </p:txBody>
          </p:sp>
          <p:sp>
            <p:nvSpPr>
              <p:cNvPr id="52" name="Freeform 79">
                <a:extLst>
                  <a:ext uri="{FF2B5EF4-FFF2-40B4-BE49-F238E27FC236}">
                    <a16:creationId xmlns:a16="http://schemas.microsoft.com/office/drawing/2014/main" id="{2847B43E-2833-5CEC-B943-3554C4E92E12}"/>
                  </a:ext>
                </a:extLst>
              </p:cNvPr>
              <p:cNvSpPr/>
              <p:nvPr/>
            </p:nvSpPr>
            <p:spPr>
              <a:xfrm>
                <a:off x="1717730" y="6417229"/>
                <a:ext cx="124054" cy="126913"/>
              </a:xfrm>
              <a:custGeom>
                <a:avLst/>
                <a:gdLst>
                  <a:gd name="connsiteX0" fmla="*/ 64028 w 124054"/>
                  <a:gd name="connsiteY0" fmla="*/ 104618 h 126913"/>
                  <a:gd name="connsiteX1" fmla="*/ 97186 w 124054"/>
                  <a:gd name="connsiteY1" fmla="*/ 81179 h 126913"/>
                  <a:gd name="connsiteX2" fmla="*/ 124055 w 124054"/>
                  <a:gd name="connsiteY2" fmla="*/ 81179 h 126913"/>
                  <a:gd name="connsiteX3" fmla="*/ 64028 w 124054"/>
                  <a:gd name="connsiteY3" fmla="*/ 126913 h 126913"/>
                  <a:gd name="connsiteX4" fmla="*/ 0 w 124054"/>
                  <a:gd name="connsiteY4" fmla="*/ 63457 h 126913"/>
                  <a:gd name="connsiteX5" fmla="*/ 64028 w 124054"/>
                  <a:gd name="connsiteY5" fmla="*/ 0 h 126913"/>
                  <a:gd name="connsiteX6" fmla="*/ 124055 w 124054"/>
                  <a:gd name="connsiteY6" fmla="*/ 45734 h 126913"/>
                  <a:gd name="connsiteX7" fmla="*/ 97186 w 124054"/>
                  <a:gd name="connsiteY7" fmla="*/ 45734 h 126913"/>
                  <a:gd name="connsiteX8" fmla="*/ 64028 w 124054"/>
                  <a:gd name="connsiteY8" fmla="*/ 22296 h 126913"/>
                  <a:gd name="connsiteX9" fmla="*/ 25154 w 124054"/>
                  <a:gd name="connsiteY9" fmla="*/ 63457 h 126913"/>
                  <a:gd name="connsiteX10" fmla="*/ 64028 w 124054"/>
                  <a:gd name="connsiteY10" fmla="*/ 104618 h 126913"/>
                  <a:gd name="connsiteX11" fmla="*/ 64028 w 124054"/>
                  <a:gd name="connsiteY11" fmla="*/ 104618 h 12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054" h="126913">
                    <a:moveTo>
                      <a:pt x="64028" y="104618"/>
                    </a:moveTo>
                    <a:cubicBezTo>
                      <a:pt x="80607" y="104618"/>
                      <a:pt x="92612" y="96042"/>
                      <a:pt x="97186" y="81179"/>
                    </a:cubicBezTo>
                    <a:lnTo>
                      <a:pt x="124055" y="81179"/>
                    </a:lnTo>
                    <a:cubicBezTo>
                      <a:pt x="116623" y="110334"/>
                      <a:pt x="91469" y="126913"/>
                      <a:pt x="64028" y="126913"/>
                    </a:cubicBezTo>
                    <a:cubicBezTo>
                      <a:pt x="28012" y="126913"/>
                      <a:pt x="0" y="100616"/>
                      <a:pt x="0" y="63457"/>
                    </a:cubicBezTo>
                    <a:cubicBezTo>
                      <a:pt x="0" y="26297"/>
                      <a:pt x="28012" y="0"/>
                      <a:pt x="64028" y="0"/>
                    </a:cubicBezTo>
                    <a:cubicBezTo>
                      <a:pt x="92041" y="0"/>
                      <a:pt x="117195" y="16579"/>
                      <a:pt x="124055" y="45734"/>
                    </a:cubicBezTo>
                    <a:lnTo>
                      <a:pt x="97186" y="45734"/>
                    </a:lnTo>
                    <a:cubicBezTo>
                      <a:pt x="92612" y="30871"/>
                      <a:pt x="80035" y="22296"/>
                      <a:pt x="64028" y="22296"/>
                    </a:cubicBezTo>
                    <a:cubicBezTo>
                      <a:pt x="40589" y="22296"/>
                      <a:pt x="25154" y="40018"/>
                      <a:pt x="25154" y="63457"/>
                    </a:cubicBezTo>
                    <a:cubicBezTo>
                      <a:pt x="25154" y="86896"/>
                      <a:pt x="41161" y="104618"/>
                      <a:pt x="64028" y="104618"/>
                    </a:cubicBezTo>
                    <a:lnTo>
                      <a:pt x="64028" y="104618"/>
                    </a:lnTo>
                    <a:close/>
                  </a:path>
                </a:pathLst>
              </a:custGeom>
              <a:solidFill>
                <a:srgbClr val="231F20"/>
              </a:solidFill>
              <a:ln w="5707" cap="flat">
                <a:noFill/>
                <a:prstDash val="solid"/>
                <a:miter/>
              </a:ln>
            </p:spPr>
            <p:txBody>
              <a:bodyPr rtlCol="0" anchor="ctr"/>
              <a:lstStyle/>
              <a:p>
                <a:endParaRPr lang="en-US"/>
              </a:p>
            </p:txBody>
          </p:sp>
          <p:sp>
            <p:nvSpPr>
              <p:cNvPr id="53" name="Freeform 80">
                <a:extLst>
                  <a:ext uri="{FF2B5EF4-FFF2-40B4-BE49-F238E27FC236}">
                    <a16:creationId xmlns:a16="http://schemas.microsoft.com/office/drawing/2014/main" id="{3F02E406-4A6C-7592-238C-A5BACDA2ABEE}"/>
                  </a:ext>
                </a:extLst>
              </p:cNvPr>
              <p:cNvSpPr/>
              <p:nvPr/>
            </p:nvSpPr>
            <p:spPr>
              <a:xfrm>
                <a:off x="1856077" y="6419516"/>
                <a:ext cx="22867" cy="122911"/>
              </a:xfrm>
              <a:custGeom>
                <a:avLst/>
                <a:gdLst>
                  <a:gd name="connsiteX0" fmla="*/ 22867 w 22867"/>
                  <a:gd name="connsiteY0" fmla="*/ 122911 h 122911"/>
                  <a:gd name="connsiteX1" fmla="*/ 0 w 22867"/>
                  <a:gd name="connsiteY1" fmla="*/ 122911 h 122911"/>
                  <a:gd name="connsiteX2" fmla="*/ 0 w 22867"/>
                  <a:gd name="connsiteY2" fmla="*/ 0 h 122911"/>
                  <a:gd name="connsiteX3" fmla="*/ 22867 w 22867"/>
                  <a:gd name="connsiteY3" fmla="*/ 0 h 122911"/>
                  <a:gd name="connsiteX4" fmla="*/ 22867 w 22867"/>
                  <a:gd name="connsiteY4" fmla="*/ 122911 h 122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7" h="122911">
                    <a:moveTo>
                      <a:pt x="22867" y="122911"/>
                    </a:moveTo>
                    <a:lnTo>
                      <a:pt x="0" y="122911"/>
                    </a:lnTo>
                    <a:lnTo>
                      <a:pt x="0" y="0"/>
                    </a:lnTo>
                    <a:lnTo>
                      <a:pt x="22867" y="0"/>
                    </a:lnTo>
                    <a:lnTo>
                      <a:pt x="22867" y="122911"/>
                    </a:lnTo>
                    <a:close/>
                  </a:path>
                </a:pathLst>
              </a:custGeom>
              <a:solidFill>
                <a:srgbClr val="231F20"/>
              </a:solidFill>
              <a:ln w="5707" cap="flat">
                <a:noFill/>
                <a:prstDash val="solid"/>
                <a:miter/>
              </a:ln>
            </p:spPr>
            <p:txBody>
              <a:bodyPr rtlCol="0" anchor="ctr"/>
              <a:lstStyle/>
              <a:p>
                <a:endParaRPr lang="en-US"/>
              </a:p>
            </p:txBody>
          </p:sp>
          <p:sp>
            <p:nvSpPr>
              <p:cNvPr id="54" name="Freeform 81">
                <a:extLst>
                  <a:ext uri="{FF2B5EF4-FFF2-40B4-BE49-F238E27FC236}">
                    <a16:creationId xmlns:a16="http://schemas.microsoft.com/office/drawing/2014/main" id="{802FC094-52C6-93E6-28C8-CACED4C27E15}"/>
                  </a:ext>
                </a:extLst>
              </p:cNvPr>
              <p:cNvSpPr/>
              <p:nvPr/>
            </p:nvSpPr>
            <p:spPr>
              <a:xfrm>
                <a:off x="1892665"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2 w 73175"/>
                  <a:gd name="connsiteY19" fmla="*/ 49736 h 84608"/>
                  <a:gd name="connsiteX20" fmla="*/ 23439 w 73175"/>
                  <a:gd name="connsiteY20" fmla="*/ 58312 h 84608"/>
                  <a:gd name="connsiteX21" fmla="*/ 34872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5" y="23439"/>
                      <a:pt x="13149" y="26869"/>
                    </a:cubicBezTo>
                    <a:lnTo>
                      <a:pt x="4002" y="9719"/>
                    </a:lnTo>
                    <a:cubicBezTo>
                      <a:pt x="4002" y="9719"/>
                      <a:pt x="18865"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4" y="34873"/>
                      <a:pt x="50880" y="33158"/>
                      <a:pt x="50880" y="30299"/>
                    </a:cubicBezTo>
                    <a:lnTo>
                      <a:pt x="50308" y="29156"/>
                    </a:lnTo>
                    <a:lnTo>
                      <a:pt x="50308" y="29156"/>
                    </a:lnTo>
                    <a:close/>
                    <a:moveTo>
                      <a:pt x="50308" y="53738"/>
                    </a:moveTo>
                    <a:lnTo>
                      <a:pt x="50308" y="48021"/>
                    </a:lnTo>
                    <a:cubicBezTo>
                      <a:pt x="49164" y="49165"/>
                      <a:pt x="46306" y="49736"/>
                      <a:pt x="43448" y="49736"/>
                    </a:cubicBezTo>
                    <a:lnTo>
                      <a:pt x="34872" y="49736"/>
                    </a:lnTo>
                    <a:cubicBezTo>
                      <a:pt x="27441" y="49736"/>
                      <a:pt x="23439" y="53166"/>
                      <a:pt x="23439" y="58312"/>
                    </a:cubicBezTo>
                    <a:cubicBezTo>
                      <a:pt x="23439" y="63457"/>
                      <a:pt x="28012" y="68030"/>
                      <a:pt x="34872"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5" name="Freeform 82">
                <a:extLst>
                  <a:ext uri="{FF2B5EF4-FFF2-40B4-BE49-F238E27FC236}">
                    <a16:creationId xmlns:a16="http://schemas.microsoft.com/office/drawing/2014/main" id="{6F9238F1-E290-1463-2AF4-2F30C0FC7607}"/>
                  </a:ext>
                </a:extLst>
              </p:cNvPr>
              <p:cNvSpPr/>
              <p:nvPr/>
            </p:nvSpPr>
            <p:spPr>
              <a:xfrm>
                <a:off x="1984705" y="6460677"/>
                <a:ext cx="49164" cy="81750"/>
              </a:xfrm>
              <a:custGeom>
                <a:avLst/>
                <a:gdLst>
                  <a:gd name="connsiteX0" fmla="*/ 49165 w 49164"/>
                  <a:gd name="connsiteY0" fmla="*/ 24011 h 81750"/>
                  <a:gd name="connsiteX1" fmla="*/ 39446 w 49164"/>
                  <a:gd name="connsiteY1" fmla="*/ 24011 h 81750"/>
                  <a:gd name="connsiteX2" fmla="*/ 22867 w 49164"/>
                  <a:gd name="connsiteY2" fmla="*/ 43448 h 81750"/>
                  <a:gd name="connsiteX3" fmla="*/ 22867 w 49164"/>
                  <a:gd name="connsiteY3" fmla="*/ 81750 h 81750"/>
                  <a:gd name="connsiteX4" fmla="*/ 0 w 49164"/>
                  <a:gd name="connsiteY4" fmla="*/ 81750 h 81750"/>
                  <a:gd name="connsiteX5" fmla="*/ 0 w 49164"/>
                  <a:gd name="connsiteY5" fmla="*/ 1143 h 81750"/>
                  <a:gd name="connsiteX6" fmla="*/ 22296 w 49164"/>
                  <a:gd name="connsiteY6" fmla="*/ 1143 h 81750"/>
                  <a:gd name="connsiteX7" fmla="*/ 22296 w 49164"/>
                  <a:gd name="connsiteY7" fmla="*/ 13720 h 81750"/>
                  <a:gd name="connsiteX8" fmla="*/ 42876 w 49164"/>
                  <a:gd name="connsiteY8" fmla="*/ 0 h 81750"/>
                  <a:gd name="connsiteX9" fmla="*/ 49165 w 49164"/>
                  <a:gd name="connsiteY9" fmla="*/ 572 h 81750"/>
                  <a:gd name="connsiteX10" fmla="*/ 49165 w 49164"/>
                  <a:gd name="connsiteY10" fmla="*/ 24011 h 81750"/>
                  <a:gd name="connsiteX11" fmla="*/ 49165 w 49164"/>
                  <a:gd name="connsiteY11" fmla="*/ 24011 h 8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64" h="81750">
                    <a:moveTo>
                      <a:pt x="49165" y="24011"/>
                    </a:moveTo>
                    <a:lnTo>
                      <a:pt x="39446" y="24011"/>
                    </a:lnTo>
                    <a:cubicBezTo>
                      <a:pt x="28013" y="24011"/>
                      <a:pt x="22867" y="29156"/>
                      <a:pt x="22867" y="43448"/>
                    </a:cubicBezTo>
                    <a:lnTo>
                      <a:pt x="22867" y="81750"/>
                    </a:lnTo>
                    <a:lnTo>
                      <a:pt x="0" y="81750"/>
                    </a:lnTo>
                    <a:lnTo>
                      <a:pt x="0" y="1143"/>
                    </a:lnTo>
                    <a:lnTo>
                      <a:pt x="22296" y="1143"/>
                    </a:lnTo>
                    <a:lnTo>
                      <a:pt x="22296" y="13720"/>
                    </a:lnTo>
                    <a:cubicBezTo>
                      <a:pt x="25154" y="5145"/>
                      <a:pt x="33158" y="0"/>
                      <a:pt x="42876" y="0"/>
                    </a:cubicBezTo>
                    <a:cubicBezTo>
                      <a:pt x="45163" y="0"/>
                      <a:pt x="46878" y="0"/>
                      <a:pt x="49165" y="572"/>
                    </a:cubicBezTo>
                    <a:lnTo>
                      <a:pt x="49165" y="24011"/>
                    </a:lnTo>
                    <a:lnTo>
                      <a:pt x="49165" y="24011"/>
                    </a:lnTo>
                    <a:close/>
                  </a:path>
                </a:pathLst>
              </a:custGeom>
              <a:solidFill>
                <a:srgbClr val="231F20"/>
              </a:solidFill>
              <a:ln w="5707" cap="flat">
                <a:noFill/>
                <a:prstDash val="solid"/>
                <a:miter/>
              </a:ln>
            </p:spPr>
            <p:txBody>
              <a:bodyPr rtlCol="0" anchor="ctr"/>
              <a:lstStyle/>
              <a:p>
                <a:endParaRPr lang="en-US"/>
              </a:p>
            </p:txBody>
          </p:sp>
          <p:sp>
            <p:nvSpPr>
              <p:cNvPr id="56" name="Freeform 83">
                <a:extLst>
                  <a:ext uri="{FF2B5EF4-FFF2-40B4-BE49-F238E27FC236}">
                    <a16:creationId xmlns:a16="http://schemas.microsoft.com/office/drawing/2014/main" id="{5BD94396-2777-9B0B-E483-B762B1D7BE39}"/>
                  </a:ext>
                </a:extLst>
              </p:cNvPr>
              <p:cNvSpPr/>
              <p:nvPr/>
            </p:nvSpPr>
            <p:spPr>
              <a:xfrm>
                <a:off x="2040158" y="6419516"/>
                <a:ext cx="36587" cy="122911"/>
              </a:xfrm>
              <a:custGeom>
                <a:avLst/>
                <a:gdLst>
                  <a:gd name="connsiteX0" fmla="*/ 34301 w 36587"/>
                  <a:gd name="connsiteY0" fmla="*/ 122911 h 122911"/>
                  <a:gd name="connsiteX1" fmla="*/ 11434 w 36587"/>
                  <a:gd name="connsiteY1" fmla="*/ 122911 h 122911"/>
                  <a:gd name="connsiteX2" fmla="*/ 11434 w 36587"/>
                  <a:gd name="connsiteY2" fmla="*/ 61742 h 122911"/>
                  <a:gd name="connsiteX3" fmla="*/ 0 w 36587"/>
                  <a:gd name="connsiteY3" fmla="*/ 61742 h 122911"/>
                  <a:gd name="connsiteX4" fmla="*/ 0 w 36587"/>
                  <a:gd name="connsiteY4" fmla="*/ 42304 h 122911"/>
                  <a:gd name="connsiteX5" fmla="*/ 34301 w 36587"/>
                  <a:gd name="connsiteY5" fmla="*/ 42304 h 122911"/>
                  <a:gd name="connsiteX6" fmla="*/ 34301 w 36587"/>
                  <a:gd name="connsiteY6" fmla="*/ 122911 h 122911"/>
                  <a:gd name="connsiteX7" fmla="*/ 34301 w 36587"/>
                  <a:gd name="connsiteY7" fmla="*/ 122911 h 122911"/>
                  <a:gd name="connsiteX8" fmla="*/ 21724 w 36587"/>
                  <a:gd name="connsiteY8" fmla="*/ 0 h 122911"/>
                  <a:gd name="connsiteX9" fmla="*/ 36588 w 36587"/>
                  <a:gd name="connsiteY9" fmla="*/ 14864 h 122911"/>
                  <a:gd name="connsiteX10" fmla="*/ 21724 w 36587"/>
                  <a:gd name="connsiteY10" fmla="*/ 29727 h 122911"/>
                  <a:gd name="connsiteX11" fmla="*/ 7432 w 36587"/>
                  <a:gd name="connsiteY11" fmla="*/ 14864 h 122911"/>
                  <a:gd name="connsiteX12" fmla="*/ 21724 w 36587"/>
                  <a:gd name="connsiteY12" fmla="*/ 0 h 12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87" h="122911">
                    <a:moveTo>
                      <a:pt x="34301" y="122911"/>
                    </a:moveTo>
                    <a:lnTo>
                      <a:pt x="11434" y="122911"/>
                    </a:lnTo>
                    <a:lnTo>
                      <a:pt x="11434" y="61742"/>
                    </a:lnTo>
                    <a:lnTo>
                      <a:pt x="0" y="61742"/>
                    </a:lnTo>
                    <a:lnTo>
                      <a:pt x="0" y="42304"/>
                    </a:lnTo>
                    <a:lnTo>
                      <a:pt x="34301" y="42304"/>
                    </a:lnTo>
                    <a:lnTo>
                      <a:pt x="34301" y="122911"/>
                    </a:lnTo>
                    <a:lnTo>
                      <a:pt x="34301" y="122911"/>
                    </a:lnTo>
                    <a:close/>
                    <a:moveTo>
                      <a:pt x="21724" y="0"/>
                    </a:moveTo>
                    <a:cubicBezTo>
                      <a:pt x="29727" y="0"/>
                      <a:pt x="36588" y="6860"/>
                      <a:pt x="36588" y="14864"/>
                    </a:cubicBezTo>
                    <a:cubicBezTo>
                      <a:pt x="36588" y="22867"/>
                      <a:pt x="30299" y="29727"/>
                      <a:pt x="21724" y="29727"/>
                    </a:cubicBezTo>
                    <a:cubicBezTo>
                      <a:pt x="13149" y="29727"/>
                      <a:pt x="7432" y="23439"/>
                      <a:pt x="7432" y="14864"/>
                    </a:cubicBezTo>
                    <a:cubicBezTo>
                      <a:pt x="7432" y="6288"/>
                      <a:pt x="13720" y="0"/>
                      <a:pt x="21724" y="0"/>
                    </a:cubicBezTo>
                    <a:close/>
                  </a:path>
                </a:pathLst>
              </a:custGeom>
              <a:solidFill>
                <a:srgbClr val="231F20"/>
              </a:solidFill>
              <a:ln w="5707" cap="flat">
                <a:noFill/>
                <a:prstDash val="solid"/>
                <a:miter/>
              </a:ln>
            </p:spPr>
            <p:txBody>
              <a:bodyPr rtlCol="0" anchor="ctr"/>
              <a:lstStyle/>
              <a:p>
                <a:endParaRPr lang="en-US"/>
              </a:p>
            </p:txBody>
          </p:sp>
          <p:sp>
            <p:nvSpPr>
              <p:cNvPr id="57" name="Freeform 84">
                <a:extLst>
                  <a:ext uri="{FF2B5EF4-FFF2-40B4-BE49-F238E27FC236}">
                    <a16:creationId xmlns:a16="http://schemas.microsoft.com/office/drawing/2014/main" id="{435C2D21-D862-216C-DE6C-E2E873D475F8}"/>
                  </a:ext>
                </a:extLst>
              </p:cNvPr>
              <p:cNvSpPr/>
              <p:nvPr/>
            </p:nvSpPr>
            <p:spPr>
              <a:xfrm>
                <a:off x="2086465" y="6461821"/>
                <a:ext cx="84036" cy="80607"/>
              </a:xfrm>
              <a:custGeom>
                <a:avLst/>
                <a:gdLst>
                  <a:gd name="connsiteX0" fmla="*/ 41733 w 84036"/>
                  <a:gd name="connsiteY0" fmla="*/ 56025 h 80607"/>
                  <a:gd name="connsiteX1" fmla="*/ 60027 w 84036"/>
                  <a:gd name="connsiteY1" fmla="*/ 0 h 80607"/>
                  <a:gd name="connsiteX2" fmla="*/ 84037 w 84036"/>
                  <a:gd name="connsiteY2" fmla="*/ 0 h 80607"/>
                  <a:gd name="connsiteX3" fmla="*/ 55453 w 84036"/>
                  <a:gd name="connsiteY3" fmla="*/ 80607 h 80607"/>
                  <a:gd name="connsiteX4" fmla="*/ 27441 w 84036"/>
                  <a:gd name="connsiteY4" fmla="*/ 80607 h 80607"/>
                  <a:gd name="connsiteX5" fmla="*/ 0 w 84036"/>
                  <a:gd name="connsiteY5" fmla="*/ 0 h 80607"/>
                  <a:gd name="connsiteX6" fmla="*/ 24582 w 84036"/>
                  <a:gd name="connsiteY6" fmla="*/ 0 h 80607"/>
                  <a:gd name="connsiteX7" fmla="*/ 41733 w 84036"/>
                  <a:gd name="connsiteY7" fmla="*/ 56025 h 80607"/>
                  <a:gd name="connsiteX8" fmla="*/ 41733 w 84036"/>
                  <a:gd name="connsiteY8" fmla="*/ 56025 h 80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036" h="80607">
                    <a:moveTo>
                      <a:pt x="41733" y="56025"/>
                    </a:moveTo>
                    <a:lnTo>
                      <a:pt x="60027" y="0"/>
                    </a:lnTo>
                    <a:lnTo>
                      <a:pt x="84037" y="0"/>
                    </a:lnTo>
                    <a:lnTo>
                      <a:pt x="55453" y="80607"/>
                    </a:lnTo>
                    <a:lnTo>
                      <a:pt x="27441" y="80607"/>
                    </a:lnTo>
                    <a:lnTo>
                      <a:pt x="0" y="0"/>
                    </a:lnTo>
                    <a:lnTo>
                      <a:pt x="24582" y="0"/>
                    </a:lnTo>
                    <a:lnTo>
                      <a:pt x="41733" y="56025"/>
                    </a:lnTo>
                    <a:lnTo>
                      <a:pt x="41733" y="56025"/>
                    </a:lnTo>
                    <a:close/>
                  </a:path>
                </a:pathLst>
              </a:custGeom>
              <a:solidFill>
                <a:srgbClr val="231F20"/>
              </a:solidFill>
              <a:ln w="5707" cap="flat">
                <a:noFill/>
                <a:prstDash val="solid"/>
                <a:miter/>
              </a:ln>
            </p:spPr>
            <p:txBody>
              <a:bodyPr rtlCol="0" anchor="ctr"/>
              <a:lstStyle/>
              <a:p>
                <a:endParaRPr lang="en-US"/>
              </a:p>
            </p:txBody>
          </p:sp>
          <p:sp>
            <p:nvSpPr>
              <p:cNvPr id="58" name="Freeform 85">
                <a:extLst>
                  <a:ext uri="{FF2B5EF4-FFF2-40B4-BE49-F238E27FC236}">
                    <a16:creationId xmlns:a16="http://schemas.microsoft.com/office/drawing/2014/main" id="{0E352F09-1F45-C2E6-86A5-5526A923FA88}"/>
                  </a:ext>
                </a:extLst>
              </p:cNvPr>
              <p:cNvSpPr/>
              <p:nvPr/>
            </p:nvSpPr>
            <p:spPr>
              <a:xfrm>
                <a:off x="2173932" y="6460105"/>
                <a:ext cx="73175" cy="84608"/>
              </a:xfrm>
              <a:custGeom>
                <a:avLst/>
                <a:gdLst>
                  <a:gd name="connsiteX0" fmla="*/ 50308 w 73175"/>
                  <a:gd name="connsiteY0" fmla="*/ 29156 h 84608"/>
                  <a:gd name="connsiteX1" fmla="*/ 37159 w 73175"/>
                  <a:gd name="connsiteY1" fmla="*/ 19437 h 84608"/>
                  <a:gd name="connsiteX2" fmla="*/ 13149 w 73175"/>
                  <a:gd name="connsiteY2" fmla="*/ 26869 h 84608"/>
                  <a:gd name="connsiteX3" fmla="*/ 4002 w 73175"/>
                  <a:gd name="connsiteY3" fmla="*/ 9719 h 84608"/>
                  <a:gd name="connsiteX4" fmla="*/ 38303 w 73175"/>
                  <a:gd name="connsiteY4" fmla="*/ 0 h 84608"/>
                  <a:gd name="connsiteX5" fmla="*/ 73175 w 73175"/>
                  <a:gd name="connsiteY5" fmla="*/ 29727 h 84608"/>
                  <a:gd name="connsiteX6" fmla="*/ 73175 w 73175"/>
                  <a:gd name="connsiteY6" fmla="*/ 82322 h 84608"/>
                  <a:gd name="connsiteX7" fmla="*/ 50308 w 73175"/>
                  <a:gd name="connsiteY7" fmla="*/ 82322 h 84608"/>
                  <a:gd name="connsiteX8" fmla="*/ 50308 w 73175"/>
                  <a:gd name="connsiteY8" fmla="*/ 74890 h 84608"/>
                  <a:gd name="connsiteX9" fmla="*/ 28012 w 73175"/>
                  <a:gd name="connsiteY9" fmla="*/ 84609 h 84608"/>
                  <a:gd name="connsiteX10" fmla="*/ 0 w 73175"/>
                  <a:gd name="connsiteY10" fmla="*/ 59455 h 84608"/>
                  <a:gd name="connsiteX11" fmla="*/ 29156 w 73175"/>
                  <a:gd name="connsiteY11" fmla="*/ 34873 h 84608"/>
                  <a:gd name="connsiteX12" fmla="*/ 45163 w 73175"/>
                  <a:gd name="connsiteY12" fmla="*/ 34873 h 84608"/>
                  <a:gd name="connsiteX13" fmla="*/ 50880 w 73175"/>
                  <a:gd name="connsiteY13" fmla="*/ 30299 h 84608"/>
                  <a:gd name="connsiteX14" fmla="*/ 50308 w 73175"/>
                  <a:gd name="connsiteY14" fmla="*/ 29156 h 84608"/>
                  <a:gd name="connsiteX15" fmla="*/ 50308 w 73175"/>
                  <a:gd name="connsiteY15" fmla="*/ 29156 h 84608"/>
                  <a:gd name="connsiteX16" fmla="*/ 50308 w 73175"/>
                  <a:gd name="connsiteY16" fmla="*/ 53738 h 84608"/>
                  <a:gd name="connsiteX17" fmla="*/ 50308 w 73175"/>
                  <a:gd name="connsiteY17" fmla="*/ 48021 h 84608"/>
                  <a:gd name="connsiteX18" fmla="*/ 43448 w 73175"/>
                  <a:gd name="connsiteY18" fmla="*/ 49736 h 84608"/>
                  <a:gd name="connsiteX19" fmla="*/ 34873 w 73175"/>
                  <a:gd name="connsiteY19" fmla="*/ 49736 h 84608"/>
                  <a:gd name="connsiteX20" fmla="*/ 23439 w 73175"/>
                  <a:gd name="connsiteY20" fmla="*/ 58312 h 84608"/>
                  <a:gd name="connsiteX21" fmla="*/ 34873 w 73175"/>
                  <a:gd name="connsiteY21" fmla="*/ 68030 h 84608"/>
                  <a:gd name="connsiteX22" fmla="*/ 50308 w 73175"/>
                  <a:gd name="connsiteY22" fmla="*/ 53738 h 84608"/>
                  <a:gd name="connsiteX23" fmla="*/ 50308 w 73175"/>
                  <a:gd name="connsiteY23" fmla="*/ 53738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3175" h="84608">
                    <a:moveTo>
                      <a:pt x="50308" y="29156"/>
                    </a:moveTo>
                    <a:cubicBezTo>
                      <a:pt x="50308" y="23439"/>
                      <a:pt x="45734" y="19437"/>
                      <a:pt x="37159" y="19437"/>
                    </a:cubicBezTo>
                    <a:cubicBezTo>
                      <a:pt x="29156" y="19437"/>
                      <a:pt x="18866" y="23439"/>
                      <a:pt x="13149" y="26869"/>
                    </a:cubicBezTo>
                    <a:lnTo>
                      <a:pt x="4002" y="9719"/>
                    </a:lnTo>
                    <a:cubicBezTo>
                      <a:pt x="4002" y="9719"/>
                      <a:pt x="18866" y="0"/>
                      <a:pt x="38303" y="0"/>
                    </a:cubicBezTo>
                    <a:cubicBezTo>
                      <a:pt x="56596" y="0"/>
                      <a:pt x="73175" y="8575"/>
                      <a:pt x="73175" y="29727"/>
                    </a:cubicBezTo>
                    <a:lnTo>
                      <a:pt x="73175" y="82322"/>
                    </a:lnTo>
                    <a:lnTo>
                      <a:pt x="50308" y="82322"/>
                    </a:lnTo>
                    <a:lnTo>
                      <a:pt x="50308" y="74890"/>
                    </a:lnTo>
                    <a:cubicBezTo>
                      <a:pt x="46306" y="81179"/>
                      <a:pt x="37159" y="84609"/>
                      <a:pt x="28012" y="84609"/>
                    </a:cubicBezTo>
                    <a:cubicBezTo>
                      <a:pt x="10862" y="84609"/>
                      <a:pt x="0" y="72604"/>
                      <a:pt x="0" y="59455"/>
                    </a:cubicBezTo>
                    <a:cubicBezTo>
                      <a:pt x="0" y="44020"/>
                      <a:pt x="11434" y="34873"/>
                      <a:pt x="29156" y="34873"/>
                    </a:cubicBezTo>
                    <a:lnTo>
                      <a:pt x="45163" y="34873"/>
                    </a:lnTo>
                    <a:cubicBezTo>
                      <a:pt x="49165" y="34873"/>
                      <a:pt x="50880" y="33158"/>
                      <a:pt x="50880" y="30299"/>
                    </a:cubicBezTo>
                    <a:lnTo>
                      <a:pt x="50308" y="29156"/>
                    </a:lnTo>
                    <a:lnTo>
                      <a:pt x="50308" y="29156"/>
                    </a:lnTo>
                    <a:close/>
                    <a:moveTo>
                      <a:pt x="50308" y="53738"/>
                    </a:moveTo>
                    <a:lnTo>
                      <a:pt x="50308" y="48021"/>
                    </a:lnTo>
                    <a:cubicBezTo>
                      <a:pt x="49165" y="49165"/>
                      <a:pt x="46306" y="49736"/>
                      <a:pt x="43448" y="49736"/>
                    </a:cubicBezTo>
                    <a:lnTo>
                      <a:pt x="34873" y="49736"/>
                    </a:lnTo>
                    <a:cubicBezTo>
                      <a:pt x="27441" y="49736"/>
                      <a:pt x="23439" y="53166"/>
                      <a:pt x="23439" y="58312"/>
                    </a:cubicBezTo>
                    <a:cubicBezTo>
                      <a:pt x="23439" y="63457"/>
                      <a:pt x="28012" y="68030"/>
                      <a:pt x="34873" y="68030"/>
                    </a:cubicBezTo>
                    <a:cubicBezTo>
                      <a:pt x="42876" y="68030"/>
                      <a:pt x="50308" y="63457"/>
                      <a:pt x="50308" y="53738"/>
                    </a:cubicBezTo>
                    <a:lnTo>
                      <a:pt x="50308" y="53738"/>
                    </a:lnTo>
                    <a:close/>
                  </a:path>
                </a:pathLst>
              </a:custGeom>
              <a:solidFill>
                <a:srgbClr val="231F20"/>
              </a:solidFill>
              <a:ln w="5707" cap="flat">
                <a:noFill/>
                <a:prstDash val="solid"/>
                <a:miter/>
              </a:ln>
            </p:spPr>
            <p:txBody>
              <a:bodyPr rtlCol="0" anchor="ctr"/>
              <a:lstStyle/>
              <a:p>
                <a:endParaRPr lang="en-US"/>
              </a:p>
            </p:txBody>
          </p:sp>
          <p:sp>
            <p:nvSpPr>
              <p:cNvPr id="59" name="Freeform 86">
                <a:extLst>
                  <a:ext uri="{FF2B5EF4-FFF2-40B4-BE49-F238E27FC236}">
                    <a16:creationId xmlns:a16="http://schemas.microsoft.com/office/drawing/2014/main" id="{07FD0931-9D26-E810-CB38-88A27495ECDD}"/>
                  </a:ext>
                </a:extLst>
              </p:cNvPr>
              <p:cNvSpPr/>
              <p:nvPr/>
            </p:nvSpPr>
            <p:spPr>
              <a:xfrm>
                <a:off x="2259112" y="6431521"/>
                <a:ext cx="53166" cy="112049"/>
              </a:xfrm>
              <a:custGeom>
                <a:avLst/>
                <a:gdLst>
                  <a:gd name="connsiteX0" fmla="*/ 35444 w 53166"/>
                  <a:gd name="connsiteY0" fmla="*/ 0 h 112049"/>
                  <a:gd name="connsiteX1" fmla="*/ 35444 w 53166"/>
                  <a:gd name="connsiteY1" fmla="*/ 30299 h 112049"/>
                  <a:gd name="connsiteX2" fmla="*/ 52595 w 53166"/>
                  <a:gd name="connsiteY2" fmla="*/ 30299 h 112049"/>
                  <a:gd name="connsiteX3" fmla="*/ 52595 w 53166"/>
                  <a:gd name="connsiteY3" fmla="*/ 49736 h 112049"/>
                  <a:gd name="connsiteX4" fmla="*/ 35444 w 53166"/>
                  <a:gd name="connsiteY4" fmla="*/ 49736 h 112049"/>
                  <a:gd name="connsiteX5" fmla="*/ 35444 w 53166"/>
                  <a:gd name="connsiteY5" fmla="*/ 86324 h 112049"/>
                  <a:gd name="connsiteX6" fmla="*/ 42876 w 53166"/>
                  <a:gd name="connsiteY6" fmla="*/ 92041 h 112049"/>
                  <a:gd name="connsiteX7" fmla="*/ 53166 w 53166"/>
                  <a:gd name="connsiteY7" fmla="*/ 91469 h 112049"/>
                  <a:gd name="connsiteX8" fmla="*/ 53166 w 53166"/>
                  <a:gd name="connsiteY8" fmla="*/ 110906 h 112049"/>
                  <a:gd name="connsiteX9" fmla="*/ 35444 w 53166"/>
                  <a:gd name="connsiteY9" fmla="*/ 112050 h 112049"/>
                  <a:gd name="connsiteX10" fmla="*/ 12577 w 53166"/>
                  <a:gd name="connsiteY10" fmla="*/ 93756 h 112049"/>
                  <a:gd name="connsiteX11" fmla="*/ 12577 w 53166"/>
                  <a:gd name="connsiteY11" fmla="*/ 49736 h 112049"/>
                  <a:gd name="connsiteX12" fmla="*/ 0 w 53166"/>
                  <a:gd name="connsiteY12" fmla="*/ 49736 h 112049"/>
                  <a:gd name="connsiteX13" fmla="*/ 0 w 53166"/>
                  <a:gd name="connsiteY13" fmla="*/ 30299 h 112049"/>
                  <a:gd name="connsiteX14" fmla="*/ 12577 w 53166"/>
                  <a:gd name="connsiteY14" fmla="*/ 30299 h 112049"/>
                  <a:gd name="connsiteX15" fmla="*/ 12577 w 53166"/>
                  <a:gd name="connsiteY15" fmla="*/ 0 h 112049"/>
                  <a:gd name="connsiteX16" fmla="*/ 35444 w 53166"/>
                  <a:gd name="connsiteY16" fmla="*/ 0 h 112049"/>
                  <a:gd name="connsiteX17" fmla="*/ 35444 w 53166"/>
                  <a:gd name="connsiteY17" fmla="*/ 0 h 11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166" h="112049">
                    <a:moveTo>
                      <a:pt x="35444" y="0"/>
                    </a:moveTo>
                    <a:lnTo>
                      <a:pt x="35444" y="30299"/>
                    </a:lnTo>
                    <a:lnTo>
                      <a:pt x="52595" y="30299"/>
                    </a:lnTo>
                    <a:lnTo>
                      <a:pt x="52595" y="49736"/>
                    </a:lnTo>
                    <a:lnTo>
                      <a:pt x="35444" y="49736"/>
                    </a:lnTo>
                    <a:lnTo>
                      <a:pt x="35444" y="86324"/>
                    </a:lnTo>
                    <a:cubicBezTo>
                      <a:pt x="35444" y="91469"/>
                      <a:pt x="39446" y="92041"/>
                      <a:pt x="42876" y="92041"/>
                    </a:cubicBezTo>
                    <a:cubicBezTo>
                      <a:pt x="48593" y="92041"/>
                      <a:pt x="53166" y="91469"/>
                      <a:pt x="53166" y="91469"/>
                    </a:cubicBezTo>
                    <a:lnTo>
                      <a:pt x="53166" y="110906"/>
                    </a:lnTo>
                    <a:cubicBezTo>
                      <a:pt x="53166" y="110906"/>
                      <a:pt x="42305" y="112050"/>
                      <a:pt x="35444" y="112050"/>
                    </a:cubicBezTo>
                    <a:cubicBezTo>
                      <a:pt x="24011" y="112050"/>
                      <a:pt x="12577" y="110334"/>
                      <a:pt x="12577" y="93756"/>
                    </a:cubicBezTo>
                    <a:lnTo>
                      <a:pt x="12577" y="49736"/>
                    </a:lnTo>
                    <a:lnTo>
                      <a:pt x="0" y="49736"/>
                    </a:lnTo>
                    <a:lnTo>
                      <a:pt x="0" y="30299"/>
                    </a:lnTo>
                    <a:lnTo>
                      <a:pt x="12577" y="30299"/>
                    </a:lnTo>
                    <a:lnTo>
                      <a:pt x="12577" y="0"/>
                    </a:lnTo>
                    <a:lnTo>
                      <a:pt x="35444" y="0"/>
                    </a:lnTo>
                    <a:lnTo>
                      <a:pt x="35444" y="0"/>
                    </a:lnTo>
                    <a:close/>
                  </a:path>
                </a:pathLst>
              </a:custGeom>
              <a:solidFill>
                <a:srgbClr val="231F20"/>
              </a:solidFill>
              <a:ln w="5707" cap="flat">
                <a:noFill/>
                <a:prstDash val="solid"/>
                <a:miter/>
              </a:ln>
            </p:spPr>
            <p:txBody>
              <a:bodyPr rtlCol="0" anchor="ctr"/>
              <a:lstStyle/>
              <a:p>
                <a:endParaRPr lang="en-US"/>
              </a:p>
            </p:txBody>
          </p:sp>
          <p:sp>
            <p:nvSpPr>
              <p:cNvPr id="60" name="Freeform 87">
                <a:extLst>
                  <a:ext uri="{FF2B5EF4-FFF2-40B4-BE49-F238E27FC236}">
                    <a16:creationId xmlns:a16="http://schemas.microsoft.com/office/drawing/2014/main" id="{2EB01387-39E2-3CE3-8961-BD4BECE72DD5}"/>
                  </a:ext>
                </a:extLst>
              </p:cNvPr>
              <p:cNvSpPr/>
              <p:nvPr/>
            </p:nvSpPr>
            <p:spPr>
              <a:xfrm>
                <a:off x="2321997" y="6459534"/>
                <a:ext cx="84608" cy="84608"/>
              </a:xfrm>
              <a:custGeom>
                <a:avLst/>
                <a:gdLst>
                  <a:gd name="connsiteX0" fmla="*/ 84609 w 84608"/>
                  <a:gd name="connsiteY0" fmla="*/ 49165 h 84608"/>
                  <a:gd name="connsiteX1" fmla="*/ 24582 w 84608"/>
                  <a:gd name="connsiteY1" fmla="*/ 49165 h 84608"/>
                  <a:gd name="connsiteX2" fmla="*/ 42876 w 84608"/>
                  <a:gd name="connsiteY2" fmla="*/ 65172 h 84608"/>
                  <a:gd name="connsiteX3" fmla="*/ 58883 w 84608"/>
                  <a:gd name="connsiteY3" fmla="*/ 57168 h 84608"/>
                  <a:gd name="connsiteX4" fmla="*/ 82322 w 84608"/>
                  <a:gd name="connsiteY4" fmla="*/ 59455 h 84608"/>
                  <a:gd name="connsiteX5" fmla="*/ 42305 w 84608"/>
                  <a:gd name="connsiteY5" fmla="*/ 84609 h 84608"/>
                  <a:gd name="connsiteX6" fmla="*/ 0 w 84608"/>
                  <a:gd name="connsiteY6" fmla="*/ 42304 h 84608"/>
                  <a:gd name="connsiteX7" fmla="*/ 41733 w 84608"/>
                  <a:gd name="connsiteY7" fmla="*/ 0 h 84608"/>
                  <a:gd name="connsiteX8" fmla="*/ 84037 w 84608"/>
                  <a:gd name="connsiteY8" fmla="*/ 48021 h 84608"/>
                  <a:gd name="connsiteX9" fmla="*/ 84609 w 84608"/>
                  <a:gd name="connsiteY9" fmla="*/ 49165 h 84608"/>
                  <a:gd name="connsiteX10" fmla="*/ 84609 w 84608"/>
                  <a:gd name="connsiteY10" fmla="*/ 49165 h 84608"/>
                  <a:gd name="connsiteX11" fmla="*/ 24582 w 84608"/>
                  <a:gd name="connsiteY11" fmla="*/ 34301 h 84608"/>
                  <a:gd name="connsiteX12" fmla="*/ 60598 w 84608"/>
                  <a:gd name="connsiteY12" fmla="*/ 34301 h 84608"/>
                  <a:gd name="connsiteX13" fmla="*/ 42876 w 84608"/>
                  <a:gd name="connsiteY13" fmla="*/ 19437 h 84608"/>
                  <a:gd name="connsiteX14" fmla="*/ 24582 w 84608"/>
                  <a:gd name="connsiteY14" fmla="*/ 34301 h 8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608" h="84608">
                    <a:moveTo>
                      <a:pt x="84609" y="49165"/>
                    </a:moveTo>
                    <a:lnTo>
                      <a:pt x="24582" y="49165"/>
                    </a:lnTo>
                    <a:cubicBezTo>
                      <a:pt x="25726" y="58311"/>
                      <a:pt x="32586" y="65172"/>
                      <a:pt x="42876" y="65172"/>
                    </a:cubicBezTo>
                    <a:cubicBezTo>
                      <a:pt x="49736" y="65172"/>
                      <a:pt x="56025" y="62313"/>
                      <a:pt x="58883" y="57168"/>
                    </a:cubicBezTo>
                    <a:lnTo>
                      <a:pt x="82322" y="59455"/>
                    </a:lnTo>
                    <a:cubicBezTo>
                      <a:pt x="74890" y="76605"/>
                      <a:pt x="60027" y="84609"/>
                      <a:pt x="42305" y="84609"/>
                    </a:cubicBezTo>
                    <a:cubicBezTo>
                      <a:pt x="18294" y="84609"/>
                      <a:pt x="0" y="66887"/>
                      <a:pt x="0" y="42304"/>
                    </a:cubicBezTo>
                    <a:cubicBezTo>
                      <a:pt x="0" y="17722"/>
                      <a:pt x="17722" y="0"/>
                      <a:pt x="41733" y="0"/>
                    </a:cubicBezTo>
                    <a:cubicBezTo>
                      <a:pt x="64028" y="0"/>
                      <a:pt x="84037" y="14292"/>
                      <a:pt x="84037" y="48021"/>
                    </a:cubicBezTo>
                    <a:lnTo>
                      <a:pt x="84609" y="49165"/>
                    </a:lnTo>
                    <a:lnTo>
                      <a:pt x="84609" y="49165"/>
                    </a:lnTo>
                    <a:close/>
                    <a:moveTo>
                      <a:pt x="24582" y="34301"/>
                    </a:moveTo>
                    <a:lnTo>
                      <a:pt x="60598" y="34301"/>
                    </a:lnTo>
                    <a:cubicBezTo>
                      <a:pt x="59455" y="26297"/>
                      <a:pt x="52595" y="19437"/>
                      <a:pt x="42876" y="19437"/>
                    </a:cubicBezTo>
                    <a:cubicBezTo>
                      <a:pt x="33158" y="19437"/>
                      <a:pt x="26297" y="25726"/>
                      <a:pt x="24582" y="34301"/>
                    </a:cubicBezTo>
                    <a:close/>
                  </a:path>
                </a:pathLst>
              </a:custGeom>
              <a:solidFill>
                <a:srgbClr val="231F20"/>
              </a:solidFill>
              <a:ln w="5707" cap="flat">
                <a:noFill/>
                <a:prstDash val="solid"/>
                <a:miter/>
              </a:ln>
            </p:spPr>
            <p:txBody>
              <a:bodyPr rtlCol="0" anchor="ctr"/>
              <a:lstStyle/>
              <a:p>
                <a:endParaRPr lang="en-US"/>
              </a:p>
            </p:txBody>
          </p:sp>
        </p:grpSp>
        <p:grpSp>
          <p:nvGrpSpPr>
            <p:cNvPr id="5" name="Graphic 6">
              <a:extLst>
                <a:ext uri="{FF2B5EF4-FFF2-40B4-BE49-F238E27FC236}">
                  <a16:creationId xmlns:a16="http://schemas.microsoft.com/office/drawing/2014/main" id="{C47EB938-13C3-D756-689C-F52E0D3BEAE5}"/>
                </a:ext>
              </a:extLst>
            </p:cNvPr>
            <p:cNvGrpSpPr/>
            <p:nvPr/>
          </p:nvGrpSpPr>
          <p:grpSpPr>
            <a:xfrm>
              <a:off x="554931" y="5926155"/>
              <a:ext cx="925551" cy="295613"/>
              <a:chOff x="554931" y="5926155"/>
              <a:chExt cx="925551" cy="295613"/>
            </a:xfrm>
            <a:solidFill>
              <a:srgbClr val="000000"/>
            </a:solidFill>
          </p:grpSpPr>
          <p:sp>
            <p:nvSpPr>
              <p:cNvPr id="36" name="Freeform 63">
                <a:extLst>
                  <a:ext uri="{FF2B5EF4-FFF2-40B4-BE49-F238E27FC236}">
                    <a16:creationId xmlns:a16="http://schemas.microsoft.com/office/drawing/2014/main" id="{477DA1D0-576B-A753-794D-34A1103EB0DD}"/>
                  </a:ext>
                </a:extLst>
              </p:cNvPr>
              <p:cNvSpPr/>
              <p:nvPr/>
            </p:nvSpPr>
            <p:spPr>
              <a:xfrm>
                <a:off x="1450184" y="6186260"/>
                <a:ext cx="30299" cy="32035"/>
              </a:xfrm>
              <a:custGeom>
                <a:avLst/>
                <a:gdLst>
                  <a:gd name="connsiteX0" fmla="*/ 0 w 30299"/>
                  <a:gd name="connsiteY0" fmla="*/ 16018 h 32035"/>
                  <a:gd name="connsiteX1" fmla="*/ 4573 w 30299"/>
                  <a:gd name="connsiteY1" fmla="*/ 4584 h 32035"/>
                  <a:gd name="connsiteX2" fmla="*/ 25154 w 30299"/>
                  <a:gd name="connsiteY2" fmla="*/ 4012 h 32035"/>
                  <a:gd name="connsiteX3" fmla="*/ 25154 w 30299"/>
                  <a:gd name="connsiteY3" fmla="*/ 4012 h 32035"/>
                  <a:gd name="connsiteX4" fmla="*/ 25726 w 30299"/>
                  <a:gd name="connsiteY4" fmla="*/ 4584 h 32035"/>
                  <a:gd name="connsiteX5" fmla="*/ 30299 w 30299"/>
                  <a:gd name="connsiteY5" fmla="*/ 16018 h 32035"/>
                  <a:gd name="connsiteX6" fmla="*/ 25726 w 30299"/>
                  <a:gd name="connsiteY6" fmla="*/ 27451 h 32035"/>
                  <a:gd name="connsiteX7" fmla="*/ 5145 w 30299"/>
                  <a:gd name="connsiteY7" fmla="*/ 28023 h 32035"/>
                  <a:gd name="connsiteX8" fmla="*/ 5145 w 30299"/>
                  <a:gd name="connsiteY8" fmla="*/ 28023 h 32035"/>
                  <a:gd name="connsiteX9" fmla="*/ 4573 w 30299"/>
                  <a:gd name="connsiteY9" fmla="*/ 27451 h 32035"/>
                  <a:gd name="connsiteX10" fmla="*/ 0 w 30299"/>
                  <a:gd name="connsiteY10" fmla="*/ 16018 h 32035"/>
                  <a:gd name="connsiteX11" fmla="*/ 2287 w 30299"/>
                  <a:gd name="connsiteY11" fmla="*/ 16018 h 32035"/>
                  <a:gd name="connsiteX12" fmla="*/ 5717 w 30299"/>
                  <a:gd name="connsiteY12" fmla="*/ 25736 h 32035"/>
                  <a:gd name="connsiteX13" fmla="*/ 22867 w 30299"/>
                  <a:gd name="connsiteY13" fmla="*/ 26308 h 32035"/>
                  <a:gd name="connsiteX14" fmla="*/ 23439 w 30299"/>
                  <a:gd name="connsiteY14" fmla="*/ 25736 h 32035"/>
                  <a:gd name="connsiteX15" fmla="*/ 23439 w 30299"/>
                  <a:gd name="connsiteY15" fmla="*/ 6871 h 32035"/>
                  <a:gd name="connsiteX16" fmla="*/ 6288 w 30299"/>
                  <a:gd name="connsiteY16" fmla="*/ 6299 h 32035"/>
                  <a:gd name="connsiteX17" fmla="*/ 6288 w 30299"/>
                  <a:gd name="connsiteY17" fmla="*/ 6299 h 32035"/>
                  <a:gd name="connsiteX18" fmla="*/ 5717 w 30299"/>
                  <a:gd name="connsiteY18" fmla="*/ 6871 h 32035"/>
                  <a:gd name="connsiteX19" fmla="*/ 2287 w 30299"/>
                  <a:gd name="connsiteY19" fmla="*/ 16018 h 32035"/>
                  <a:gd name="connsiteX20" fmla="*/ 2287 w 30299"/>
                  <a:gd name="connsiteY20" fmla="*/ 16018 h 32035"/>
                  <a:gd name="connsiteX21" fmla="*/ 2287 w 30299"/>
                  <a:gd name="connsiteY21" fmla="*/ 16018 h 32035"/>
                  <a:gd name="connsiteX22" fmla="*/ 12005 w 30299"/>
                  <a:gd name="connsiteY22" fmla="*/ 17733 h 32035"/>
                  <a:gd name="connsiteX23" fmla="*/ 12005 w 30299"/>
                  <a:gd name="connsiteY23" fmla="*/ 25165 h 32035"/>
                  <a:gd name="connsiteX24" fmla="*/ 8575 w 30299"/>
                  <a:gd name="connsiteY24" fmla="*/ 25165 h 32035"/>
                  <a:gd name="connsiteX25" fmla="*/ 8575 w 30299"/>
                  <a:gd name="connsiteY25" fmla="*/ 6871 h 32035"/>
                  <a:gd name="connsiteX26" fmla="*/ 14292 w 30299"/>
                  <a:gd name="connsiteY26" fmla="*/ 6871 h 32035"/>
                  <a:gd name="connsiteX27" fmla="*/ 19437 w 30299"/>
                  <a:gd name="connsiteY27" fmla="*/ 8014 h 32035"/>
                  <a:gd name="connsiteX28" fmla="*/ 21152 w 30299"/>
                  <a:gd name="connsiteY28" fmla="*/ 12016 h 32035"/>
                  <a:gd name="connsiteX29" fmla="*/ 20580 w 30299"/>
                  <a:gd name="connsiteY29" fmla="*/ 14303 h 32035"/>
                  <a:gd name="connsiteX30" fmla="*/ 18294 w 30299"/>
                  <a:gd name="connsiteY30" fmla="*/ 16018 h 32035"/>
                  <a:gd name="connsiteX31" fmla="*/ 20580 w 30299"/>
                  <a:gd name="connsiteY31" fmla="*/ 17733 h 32035"/>
                  <a:gd name="connsiteX32" fmla="*/ 21152 w 30299"/>
                  <a:gd name="connsiteY32" fmla="*/ 20591 h 32035"/>
                  <a:gd name="connsiteX33" fmla="*/ 21152 w 30299"/>
                  <a:gd name="connsiteY33" fmla="*/ 21735 h 32035"/>
                  <a:gd name="connsiteX34" fmla="*/ 21152 w 30299"/>
                  <a:gd name="connsiteY34" fmla="*/ 23450 h 32035"/>
                  <a:gd name="connsiteX35" fmla="*/ 21724 w 30299"/>
                  <a:gd name="connsiteY35" fmla="*/ 24593 h 32035"/>
                  <a:gd name="connsiteX36" fmla="*/ 21724 w 30299"/>
                  <a:gd name="connsiteY36" fmla="*/ 25165 h 32035"/>
                  <a:gd name="connsiteX37" fmla="*/ 18294 w 30299"/>
                  <a:gd name="connsiteY37" fmla="*/ 25165 h 32035"/>
                  <a:gd name="connsiteX38" fmla="*/ 18294 w 30299"/>
                  <a:gd name="connsiteY38" fmla="*/ 24021 h 32035"/>
                  <a:gd name="connsiteX39" fmla="*/ 18294 w 30299"/>
                  <a:gd name="connsiteY39" fmla="*/ 21163 h 32035"/>
                  <a:gd name="connsiteX40" fmla="*/ 17722 w 30299"/>
                  <a:gd name="connsiteY40" fmla="*/ 18876 h 32035"/>
                  <a:gd name="connsiteX41" fmla="*/ 15435 w 30299"/>
                  <a:gd name="connsiteY41" fmla="*/ 18304 h 32035"/>
                  <a:gd name="connsiteX42" fmla="*/ 12005 w 30299"/>
                  <a:gd name="connsiteY42" fmla="*/ 17733 h 32035"/>
                  <a:gd name="connsiteX43" fmla="*/ 12005 w 30299"/>
                  <a:gd name="connsiteY43" fmla="*/ 17733 h 32035"/>
                  <a:gd name="connsiteX44" fmla="*/ 12005 w 30299"/>
                  <a:gd name="connsiteY44" fmla="*/ 14874 h 32035"/>
                  <a:gd name="connsiteX45" fmla="*/ 15435 w 30299"/>
                  <a:gd name="connsiteY45" fmla="*/ 14874 h 32035"/>
                  <a:gd name="connsiteX46" fmla="*/ 17722 w 30299"/>
                  <a:gd name="connsiteY46" fmla="*/ 14303 h 32035"/>
                  <a:gd name="connsiteX47" fmla="*/ 18865 w 30299"/>
                  <a:gd name="connsiteY47" fmla="*/ 12588 h 32035"/>
                  <a:gd name="connsiteX48" fmla="*/ 18294 w 30299"/>
                  <a:gd name="connsiteY48" fmla="*/ 10301 h 32035"/>
                  <a:gd name="connsiteX49" fmla="*/ 15435 w 30299"/>
                  <a:gd name="connsiteY49" fmla="*/ 9729 h 32035"/>
                  <a:gd name="connsiteX50" fmla="*/ 12577 w 30299"/>
                  <a:gd name="connsiteY50" fmla="*/ 9729 h 32035"/>
                  <a:gd name="connsiteX51" fmla="*/ 12005 w 30299"/>
                  <a:gd name="connsiteY51" fmla="*/ 14874 h 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299" h="32035">
                    <a:moveTo>
                      <a:pt x="0" y="16018"/>
                    </a:moveTo>
                    <a:cubicBezTo>
                      <a:pt x="0" y="12016"/>
                      <a:pt x="1715" y="8014"/>
                      <a:pt x="4573" y="4584"/>
                    </a:cubicBezTo>
                    <a:cubicBezTo>
                      <a:pt x="10290" y="-1133"/>
                      <a:pt x="19437" y="-1704"/>
                      <a:pt x="25154" y="4012"/>
                    </a:cubicBezTo>
                    <a:lnTo>
                      <a:pt x="25154" y="4012"/>
                    </a:lnTo>
                    <a:lnTo>
                      <a:pt x="25726" y="4584"/>
                    </a:lnTo>
                    <a:cubicBezTo>
                      <a:pt x="28584" y="7443"/>
                      <a:pt x="30299" y="11444"/>
                      <a:pt x="30299" y="16018"/>
                    </a:cubicBezTo>
                    <a:cubicBezTo>
                      <a:pt x="30299" y="20020"/>
                      <a:pt x="28584" y="24593"/>
                      <a:pt x="25726" y="27451"/>
                    </a:cubicBezTo>
                    <a:cubicBezTo>
                      <a:pt x="20009" y="33168"/>
                      <a:pt x="10862" y="33740"/>
                      <a:pt x="5145" y="28023"/>
                    </a:cubicBezTo>
                    <a:lnTo>
                      <a:pt x="5145" y="28023"/>
                    </a:lnTo>
                    <a:lnTo>
                      <a:pt x="4573" y="27451"/>
                    </a:lnTo>
                    <a:cubicBezTo>
                      <a:pt x="1143" y="24593"/>
                      <a:pt x="0" y="20591"/>
                      <a:pt x="0" y="16018"/>
                    </a:cubicBezTo>
                    <a:close/>
                    <a:moveTo>
                      <a:pt x="2287" y="16018"/>
                    </a:moveTo>
                    <a:cubicBezTo>
                      <a:pt x="2287" y="19448"/>
                      <a:pt x="3430" y="22878"/>
                      <a:pt x="5717" y="25736"/>
                    </a:cubicBezTo>
                    <a:cubicBezTo>
                      <a:pt x="10290" y="30310"/>
                      <a:pt x="17722" y="30881"/>
                      <a:pt x="22867" y="26308"/>
                    </a:cubicBezTo>
                    <a:lnTo>
                      <a:pt x="23439" y="25736"/>
                    </a:lnTo>
                    <a:cubicBezTo>
                      <a:pt x="28584" y="20591"/>
                      <a:pt x="28584" y="12016"/>
                      <a:pt x="23439" y="6871"/>
                    </a:cubicBezTo>
                    <a:cubicBezTo>
                      <a:pt x="18865" y="1726"/>
                      <a:pt x="11434" y="1726"/>
                      <a:pt x="6288" y="6299"/>
                    </a:cubicBezTo>
                    <a:lnTo>
                      <a:pt x="6288" y="6299"/>
                    </a:lnTo>
                    <a:lnTo>
                      <a:pt x="5717" y="6871"/>
                    </a:lnTo>
                    <a:cubicBezTo>
                      <a:pt x="3430" y="9158"/>
                      <a:pt x="2287" y="12588"/>
                      <a:pt x="2287" y="16018"/>
                    </a:cubicBezTo>
                    <a:lnTo>
                      <a:pt x="2287" y="16018"/>
                    </a:lnTo>
                    <a:lnTo>
                      <a:pt x="2287" y="16018"/>
                    </a:lnTo>
                    <a:close/>
                    <a:moveTo>
                      <a:pt x="12005" y="17733"/>
                    </a:moveTo>
                    <a:lnTo>
                      <a:pt x="12005" y="25165"/>
                    </a:lnTo>
                    <a:lnTo>
                      <a:pt x="8575" y="25165"/>
                    </a:lnTo>
                    <a:lnTo>
                      <a:pt x="8575" y="6871"/>
                    </a:lnTo>
                    <a:lnTo>
                      <a:pt x="14292" y="6871"/>
                    </a:lnTo>
                    <a:cubicBezTo>
                      <a:pt x="16007" y="6871"/>
                      <a:pt x="17722" y="7443"/>
                      <a:pt x="19437" y="8014"/>
                    </a:cubicBezTo>
                    <a:cubicBezTo>
                      <a:pt x="20580" y="9158"/>
                      <a:pt x="21152" y="10301"/>
                      <a:pt x="21152" y="12016"/>
                    </a:cubicBezTo>
                    <a:cubicBezTo>
                      <a:pt x="21152" y="12588"/>
                      <a:pt x="21152" y="13731"/>
                      <a:pt x="20580" y="14303"/>
                    </a:cubicBezTo>
                    <a:cubicBezTo>
                      <a:pt x="20009" y="14874"/>
                      <a:pt x="19437" y="15446"/>
                      <a:pt x="18294" y="16018"/>
                    </a:cubicBezTo>
                    <a:cubicBezTo>
                      <a:pt x="18865" y="16589"/>
                      <a:pt x="20009" y="17161"/>
                      <a:pt x="20580" y="17733"/>
                    </a:cubicBezTo>
                    <a:cubicBezTo>
                      <a:pt x="21152" y="18876"/>
                      <a:pt x="21152" y="19448"/>
                      <a:pt x="21152" y="20591"/>
                    </a:cubicBezTo>
                    <a:lnTo>
                      <a:pt x="21152" y="21735"/>
                    </a:lnTo>
                    <a:cubicBezTo>
                      <a:pt x="21152" y="22306"/>
                      <a:pt x="21152" y="22878"/>
                      <a:pt x="21152" y="23450"/>
                    </a:cubicBezTo>
                    <a:cubicBezTo>
                      <a:pt x="21152" y="24021"/>
                      <a:pt x="21152" y="24021"/>
                      <a:pt x="21724" y="24593"/>
                    </a:cubicBezTo>
                    <a:lnTo>
                      <a:pt x="21724" y="25165"/>
                    </a:lnTo>
                    <a:lnTo>
                      <a:pt x="18294" y="25165"/>
                    </a:lnTo>
                    <a:cubicBezTo>
                      <a:pt x="18294" y="24593"/>
                      <a:pt x="18294" y="24021"/>
                      <a:pt x="18294" y="24021"/>
                    </a:cubicBezTo>
                    <a:lnTo>
                      <a:pt x="18294" y="21163"/>
                    </a:lnTo>
                    <a:cubicBezTo>
                      <a:pt x="18294" y="20020"/>
                      <a:pt x="18294" y="19448"/>
                      <a:pt x="17722" y="18876"/>
                    </a:cubicBezTo>
                    <a:cubicBezTo>
                      <a:pt x="17150" y="18304"/>
                      <a:pt x="16007" y="18304"/>
                      <a:pt x="15435" y="18304"/>
                    </a:cubicBezTo>
                    <a:lnTo>
                      <a:pt x="12005" y="17733"/>
                    </a:lnTo>
                    <a:lnTo>
                      <a:pt x="12005" y="17733"/>
                    </a:lnTo>
                    <a:close/>
                    <a:moveTo>
                      <a:pt x="12005" y="14874"/>
                    </a:moveTo>
                    <a:lnTo>
                      <a:pt x="15435" y="14874"/>
                    </a:lnTo>
                    <a:cubicBezTo>
                      <a:pt x="16007" y="14874"/>
                      <a:pt x="17150" y="14874"/>
                      <a:pt x="17722" y="14303"/>
                    </a:cubicBezTo>
                    <a:cubicBezTo>
                      <a:pt x="18294" y="13731"/>
                      <a:pt x="18865" y="13159"/>
                      <a:pt x="18865" y="12588"/>
                    </a:cubicBezTo>
                    <a:cubicBezTo>
                      <a:pt x="18865" y="12016"/>
                      <a:pt x="18865" y="10873"/>
                      <a:pt x="18294" y="10301"/>
                    </a:cubicBezTo>
                    <a:cubicBezTo>
                      <a:pt x="17150" y="9729"/>
                      <a:pt x="16579" y="9729"/>
                      <a:pt x="15435" y="9729"/>
                    </a:cubicBezTo>
                    <a:lnTo>
                      <a:pt x="12577" y="9729"/>
                    </a:lnTo>
                    <a:lnTo>
                      <a:pt x="12005" y="14874"/>
                    </a:lnTo>
                    <a:close/>
                  </a:path>
                </a:pathLst>
              </a:custGeom>
              <a:solidFill>
                <a:srgbClr val="000000"/>
              </a:solidFill>
              <a:ln w="5707" cap="flat">
                <a:noFill/>
                <a:prstDash val="solid"/>
                <a:miter/>
              </a:ln>
            </p:spPr>
            <p:txBody>
              <a:bodyPr rtlCol="0" anchor="ctr"/>
              <a:lstStyle/>
              <a:p>
                <a:endParaRPr lang="en-US"/>
              </a:p>
            </p:txBody>
          </p:sp>
          <p:sp>
            <p:nvSpPr>
              <p:cNvPr id="37" name="Freeform 64">
                <a:extLst>
                  <a:ext uri="{FF2B5EF4-FFF2-40B4-BE49-F238E27FC236}">
                    <a16:creationId xmlns:a16="http://schemas.microsoft.com/office/drawing/2014/main" id="{8E7EC177-1B74-2909-1165-63F1DC423824}"/>
                  </a:ext>
                </a:extLst>
              </p:cNvPr>
              <p:cNvSpPr/>
              <p:nvPr/>
            </p:nvSpPr>
            <p:spPr>
              <a:xfrm>
                <a:off x="975117" y="5926155"/>
                <a:ext cx="350440" cy="120624"/>
              </a:xfrm>
              <a:custGeom>
                <a:avLst/>
                <a:gdLst>
                  <a:gd name="connsiteX0" fmla="*/ 345295 w 350440"/>
                  <a:gd name="connsiteY0" fmla="*/ 86324 h 120624"/>
                  <a:gd name="connsiteX1" fmla="*/ 174363 w 350440"/>
                  <a:gd name="connsiteY1" fmla="*/ 0 h 120624"/>
                  <a:gd name="connsiteX2" fmla="*/ 5145 w 350440"/>
                  <a:gd name="connsiteY2" fmla="*/ 86324 h 120624"/>
                  <a:gd name="connsiteX3" fmla="*/ 0 w 350440"/>
                  <a:gd name="connsiteY3" fmla="*/ 99473 h 120624"/>
                  <a:gd name="connsiteX4" fmla="*/ 4573 w 350440"/>
                  <a:gd name="connsiteY4" fmla="*/ 112621 h 120624"/>
                  <a:gd name="connsiteX5" fmla="*/ 20009 w 350440"/>
                  <a:gd name="connsiteY5" fmla="*/ 120625 h 120624"/>
                  <a:gd name="connsiteX6" fmla="*/ 38874 w 350440"/>
                  <a:gd name="connsiteY6" fmla="*/ 110334 h 120624"/>
                  <a:gd name="connsiteX7" fmla="*/ 174363 w 350440"/>
                  <a:gd name="connsiteY7" fmla="*/ 8575 h 120624"/>
                  <a:gd name="connsiteX8" fmla="*/ 312138 w 350440"/>
                  <a:gd name="connsiteY8" fmla="*/ 111478 h 120624"/>
                  <a:gd name="connsiteX9" fmla="*/ 332718 w 350440"/>
                  <a:gd name="connsiteY9" fmla="*/ 120053 h 120624"/>
                  <a:gd name="connsiteX10" fmla="*/ 350440 w 350440"/>
                  <a:gd name="connsiteY10" fmla="*/ 99473 h 120624"/>
                  <a:gd name="connsiteX11" fmla="*/ 345295 w 350440"/>
                  <a:gd name="connsiteY11" fmla="*/ 86324 h 120624"/>
                  <a:gd name="connsiteX12" fmla="*/ 345295 w 350440"/>
                  <a:gd name="connsiteY12" fmla="*/ 86324 h 12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440" h="120624">
                    <a:moveTo>
                      <a:pt x="345295" y="86324"/>
                    </a:moveTo>
                    <a:cubicBezTo>
                      <a:pt x="310423" y="25726"/>
                      <a:pt x="240106" y="0"/>
                      <a:pt x="174363" y="0"/>
                    </a:cubicBezTo>
                    <a:cubicBezTo>
                      <a:pt x="108619" y="0"/>
                      <a:pt x="38874" y="25726"/>
                      <a:pt x="5145" y="86324"/>
                    </a:cubicBezTo>
                    <a:cubicBezTo>
                      <a:pt x="2287" y="90326"/>
                      <a:pt x="572" y="94899"/>
                      <a:pt x="0" y="99473"/>
                    </a:cubicBezTo>
                    <a:cubicBezTo>
                      <a:pt x="0" y="104046"/>
                      <a:pt x="1715" y="109191"/>
                      <a:pt x="4573" y="112621"/>
                    </a:cubicBezTo>
                    <a:cubicBezTo>
                      <a:pt x="8575" y="117195"/>
                      <a:pt x="14292" y="120053"/>
                      <a:pt x="20009" y="120625"/>
                    </a:cubicBezTo>
                    <a:cubicBezTo>
                      <a:pt x="27441" y="120625"/>
                      <a:pt x="34873" y="116623"/>
                      <a:pt x="38874" y="110334"/>
                    </a:cubicBezTo>
                    <a:cubicBezTo>
                      <a:pt x="72032" y="50308"/>
                      <a:pt x="110334" y="8575"/>
                      <a:pt x="174363" y="8575"/>
                    </a:cubicBezTo>
                    <a:cubicBezTo>
                      <a:pt x="238391" y="8575"/>
                      <a:pt x="278980" y="52595"/>
                      <a:pt x="312138" y="111478"/>
                    </a:cubicBezTo>
                    <a:cubicBezTo>
                      <a:pt x="316711" y="117766"/>
                      <a:pt x="324715" y="121196"/>
                      <a:pt x="332718" y="120053"/>
                    </a:cubicBezTo>
                    <a:cubicBezTo>
                      <a:pt x="344724" y="119481"/>
                      <a:pt x="350440" y="106333"/>
                      <a:pt x="350440" y="99473"/>
                    </a:cubicBezTo>
                    <a:cubicBezTo>
                      <a:pt x="349297" y="94899"/>
                      <a:pt x="347582" y="90326"/>
                      <a:pt x="345295" y="86324"/>
                    </a:cubicBezTo>
                    <a:lnTo>
                      <a:pt x="345295" y="86324"/>
                    </a:lnTo>
                    <a:close/>
                  </a:path>
                </a:pathLst>
              </a:custGeom>
              <a:solidFill>
                <a:srgbClr val="000000"/>
              </a:solidFill>
              <a:ln w="5707" cap="flat">
                <a:noFill/>
                <a:prstDash val="solid"/>
                <a:miter/>
              </a:ln>
            </p:spPr>
            <p:txBody>
              <a:bodyPr rtlCol="0" anchor="ctr"/>
              <a:lstStyle/>
              <a:p>
                <a:endParaRPr lang="en-US"/>
              </a:p>
            </p:txBody>
          </p:sp>
          <p:sp>
            <p:nvSpPr>
              <p:cNvPr id="38" name="Freeform 65">
                <a:extLst>
                  <a:ext uri="{FF2B5EF4-FFF2-40B4-BE49-F238E27FC236}">
                    <a16:creationId xmlns:a16="http://schemas.microsoft.com/office/drawing/2014/main" id="{9B19B1FF-641F-5A2B-C2F5-DBE19DA742B7}"/>
                  </a:ext>
                </a:extLst>
              </p:cNvPr>
              <p:cNvSpPr/>
              <p:nvPr/>
            </p:nvSpPr>
            <p:spPr>
              <a:xfrm>
                <a:off x="554931" y="6031916"/>
                <a:ext cx="110334" cy="187511"/>
              </a:xfrm>
              <a:custGeom>
                <a:avLst/>
                <a:gdLst>
                  <a:gd name="connsiteX0" fmla="*/ 34873 w 110334"/>
                  <a:gd name="connsiteY0" fmla="*/ 48021 h 187511"/>
                  <a:gd name="connsiteX1" fmla="*/ 58883 w 110334"/>
                  <a:gd name="connsiteY1" fmla="*/ 22867 h 187511"/>
                  <a:gd name="connsiteX2" fmla="*/ 110334 w 110334"/>
                  <a:gd name="connsiteY2" fmla="*/ 22867 h 187511"/>
                  <a:gd name="connsiteX3" fmla="*/ 110334 w 110334"/>
                  <a:gd name="connsiteY3" fmla="*/ 0 h 187511"/>
                  <a:gd name="connsiteX4" fmla="*/ 42876 w 110334"/>
                  <a:gd name="connsiteY4" fmla="*/ 0 h 187511"/>
                  <a:gd name="connsiteX5" fmla="*/ 0 w 110334"/>
                  <a:gd name="connsiteY5" fmla="*/ 51451 h 187511"/>
                  <a:gd name="connsiteX6" fmla="*/ 0 w 110334"/>
                  <a:gd name="connsiteY6" fmla="*/ 136060 h 187511"/>
                  <a:gd name="connsiteX7" fmla="*/ 42876 w 110334"/>
                  <a:gd name="connsiteY7" fmla="*/ 187511 h 187511"/>
                  <a:gd name="connsiteX8" fmla="*/ 109763 w 110334"/>
                  <a:gd name="connsiteY8" fmla="*/ 187511 h 187511"/>
                  <a:gd name="connsiteX9" fmla="*/ 109763 w 110334"/>
                  <a:gd name="connsiteY9" fmla="*/ 164644 h 187511"/>
                  <a:gd name="connsiteX10" fmla="*/ 58311 w 110334"/>
                  <a:gd name="connsiteY10" fmla="*/ 164644 h 187511"/>
                  <a:gd name="connsiteX11" fmla="*/ 34301 w 110334"/>
                  <a:gd name="connsiteY11" fmla="*/ 139490 h 187511"/>
                  <a:gd name="connsiteX12" fmla="*/ 34301 w 110334"/>
                  <a:gd name="connsiteY12" fmla="*/ 102331 h 187511"/>
                  <a:gd name="connsiteX13" fmla="*/ 102903 w 110334"/>
                  <a:gd name="connsiteY13" fmla="*/ 102331 h 187511"/>
                  <a:gd name="connsiteX14" fmla="*/ 102903 w 110334"/>
                  <a:gd name="connsiteY14" fmla="*/ 79464 h 187511"/>
                  <a:gd name="connsiteX15" fmla="*/ 34301 w 110334"/>
                  <a:gd name="connsiteY15" fmla="*/ 79464 h 187511"/>
                  <a:gd name="connsiteX16" fmla="*/ 34873 w 110334"/>
                  <a:gd name="connsiteY16" fmla="*/ 48021 h 187511"/>
                  <a:gd name="connsiteX17" fmla="*/ 34873 w 110334"/>
                  <a:gd name="connsiteY17" fmla="*/ 48021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334" h="187511">
                    <a:moveTo>
                      <a:pt x="34873" y="48021"/>
                    </a:moveTo>
                    <a:cubicBezTo>
                      <a:pt x="34873" y="34873"/>
                      <a:pt x="42876" y="22867"/>
                      <a:pt x="58883" y="22867"/>
                    </a:cubicBezTo>
                    <a:lnTo>
                      <a:pt x="110334" y="22867"/>
                    </a:lnTo>
                    <a:lnTo>
                      <a:pt x="110334" y="0"/>
                    </a:lnTo>
                    <a:lnTo>
                      <a:pt x="42876" y="0"/>
                    </a:lnTo>
                    <a:cubicBezTo>
                      <a:pt x="18294" y="0"/>
                      <a:pt x="0" y="22867"/>
                      <a:pt x="0" y="51451"/>
                    </a:cubicBezTo>
                    <a:lnTo>
                      <a:pt x="0" y="136060"/>
                    </a:lnTo>
                    <a:cubicBezTo>
                      <a:pt x="0" y="164072"/>
                      <a:pt x="18294" y="187511"/>
                      <a:pt x="42876" y="187511"/>
                    </a:cubicBezTo>
                    <a:lnTo>
                      <a:pt x="109763" y="187511"/>
                    </a:lnTo>
                    <a:lnTo>
                      <a:pt x="109763" y="164644"/>
                    </a:lnTo>
                    <a:lnTo>
                      <a:pt x="58311" y="164644"/>
                    </a:lnTo>
                    <a:cubicBezTo>
                      <a:pt x="42876" y="164644"/>
                      <a:pt x="34301" y="152639"/>
                      <a:pt x="34301" y="139490"/>
                    </a:cubicBezTo>
                    <a:lnTo>
                      <a:pt x="34301" y="102331"/>
                    </a:lnTo>
                    <a:lnTo>
                      <a:pt x="102903" y="102331"/>
                    </a:lnTo>
                    <a:lnTo>
                      <a:pt x="102903" y="79464"/>
                    </a:lnTo>
                    <a:lnTo>
                      <a:pt x="34301" y="79464"/>
                    </a:lnTo>
                    <a:lnTo>
                      <a:pt x="34873" y="48021"/>
                    </a:lnTo>
                    <a:lnTo>
                      <a:pt x="34873" y="48021"/>
                    </a:lnTo>
                    <a:close/>
                  </a:path>
                </a:pathLst>
              </a:custGeom>
              <a:solidFill>
                <a:srgbClr val="000000"/>
              </a:solidFill>
              <a:ln w="5707" cap="flat">
                <a:noFill/>
                <a:prstDash val="solid"/>
                <a:miter/>
              </a:ln>
            </p:spPr>
            <p:txBody>
              <a:bodyPr rtlCol="0" anchor="ctr"/>
              <a:lstStyle/>
              <a:p>
                <a:endParaRPr lang="en-US"/>
              </a:p>
            </p:txBody>
          </p:sp>
          <p:sp>
            <p:nvSpPr>
              <p:cNvPr id="39" name="Freeform 66">
                <a:extLst>
                  <a:ext uri="{FF2B5EF4-FFF2-40B4-BE49-F238E27FC236}">
                    <a16:creationId xmlns:a16="http://schemas.microsoft.com/office/drawing/2014/main" id="{0A7D8BBC-22CB-5C06-E2F4-ADE076E46FCC}"/>
                  </a:ext>
                </a:extLst>
              </p:cNvPr>
              <p:cNvSpPr/>
              <p:nvPr/>
            </p:nvSpPr>
            <p:spPr>
              <a:xfrm>
                <a:off x="682416" y="6072506"/>
                <a:ext cx="143491" cy="146350"/>
              </a:xfrm>
              <a:custGeom>
                <a:avLst/>
                <a:gdLst>
                  <a:gd name="connsiteX0" fmla="*/ 101759 w 143491"/>
                  <a:gd name="connsiteY0" fmla="*/ 146350 h 146350"/>
                  <a:gd name="connsiteX1" fmla="*/ 70888 w 143491"/>
                  <a:gd name="connsiteY1" fmla="*/ 93184 h 146350"/>
                  <a:gd name="connsiteX2" fmla="*/ 70317 w 143491"/>
                  <a:gd name="connsiteY2" fmla="*/ 93184 h 146350"/>
                  <a:gd name="connsiteX3" fmla="*/ 38303 w 143491"/>
                  <a:gd name="connsiteY3" fmla="*/ 146350 h 146350"/>
                  <a:gd name="connsiteX4" fmla="*/ 0 w 143491"/>
                  <a:gd name="connsiteY4" fmla="*/ 146350 h 146350"/>
                  <a:gd name="connsiteX5" fmla="*/ 51451 w 143491"/>
                  <a:gd name="connsiteY5" fmla="*/ 70888 h 146350"/>
                  <a:gd name="connsiteX6" fmla="*/ 5717 w 143491"/>
                  <a:gd name="connsiteY6" fmla="*/ 0 h 146350"/>
                  <a:gd name="connsiteX7" fmla="*/ 45163 w 143491"/>
                  <a:gd name="connsiteY7" fmla="*/ 0 h 146350"/>
                  <a:gd name="connsiteX8" fmla="*/ 73175 w 143491"/>
                  <a:gd name="connsiteY8" fmla="*/ 48021 h 146350"/>
                  <a:gd name="connsiteX9" fmla="*/ 73747 w 143491"/>
                  <a:gd name="connsiteY9" fmla="*/ 48021 h 146350"/>
                  <a:gd name="connsiteX10" fmla="*/ 102903 w 143491"/>
                  <a:gd name="connsiteY10" fmla="*/ 0 h 146350"/>
                  <a:gd name="connsiteX11" fmla="*/ 138347 w 143491"/>
                  <a:gd name="connsiteY11" fmla="*/ 0 h 146350"/>
                  <a:gd name="connsiteX12" fmla="*/ 90897 w 143491"/>
                  <a:gd name="connsiteY12" fmla="*/ 68602 h 146350"/>
                  <a:gd name="connsiteX13" fmla="*/ 143492 w 143491"/>
                  <a:gd name="connsiteY13" fmla="*/ 146350 h 14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491" h="146350">
                    <a:moveTo>
                      <a:pt x="101759" y="146350"/>
                    </a:moveTo>
                    <a:lnTo>
                      <a:pt x="70888" y="93184"/>
                    </a:lnTo>
                    <a:lnTo>
                      <a:pt x="70317" y="93184"/>
                    </a:lnTo>
                    <a:lnTo>
                      <a:pt x="38303" y="146350"/>
                    </a:lnTo>
                    <a:lnTo>
                      <a:pt x="0" y="146350"/>
                    </a:lnTo>
                    <a:lnTo>
                      <a:pt x="51451" y="70888"/>
                    </a:lnTo>
                    <a:lnTo>
                      <a:pt x="5717" y="0"/>
                    </a:lnTo>
                    <a:lnTo>
                      <a:pt x="45163" y="0"/>
                    </a:lnTo>
                    <a:lnTo>
                      <a:pt x="73175" y="48021"/>
                    </a:lnTo>
                    <a:lnTo>
                      <a:pt x="73747" y="48021"/>
                    </a:lnTo>
                    <a:lnTo>
                      <a:pt x="102903" y="0"/>
                    </a:lnTo>
                    <a:lnTo>
                      <a:pt x="138347" y="0"/>
                    </a:lnTo>
                    <a:lnTo>
                      <a:pt x="90897" y="68602"/>
                    </a:lnTo>
                    <a:lnTo>
                      <a:pt x="143492" y="146350"/>
                    </a:lnTo>
                    <a:close/>
                  </a:path>
                </a:pathLst>
              </a:custGeom>
              <a:solidFill>
                <a:srgbClr val="000000"/>
              </a:solidFill>
              <a:ln w="5707" cap="flat">
                <a:noFill/>
                <a:prstDash val="solid"/>
                <a:miter/>
              </a:ln>
            </p:spPr>
            <p:txBody>
              <a:bodyPr rtlCol="0" anchor="ctr"/>
              <a:lstStyle/>
              <a:p>
                <a:endParaRPr lang="en-US"/>
              </a:p>
            </p:txBody>
          </p:sp>
          <p:sp>
            <p:nvSpPr>
              <p:cNvPr id="40" name="Freeform 67">
                <a:extLst>
                  <a:ext uri="{FF2B5EF4-FFF2-40B4-BE49-F238E27FC236}">
                    <a16:creationId xmlns:a16="http://schemas.microsoft.com/office/drawing/2014/main" id="{A70D99DE-7A50-C251-C0B4-A64D059B84C6}"/>
                  </a:ext>
                </a:extLst>
              </p:cNvPr>
              <p:cNvSpPr/>
              <p:nvPr/>
            </p:nvSpPr>
            <p:spPr>
              <a:xfrm>
                <a:off x="847060" y="6031916"/>
                <a:ext cx="109762" cy="187511"/>
              </a:xfrm>
              <a:custGeom>
                <a:avLst/>
                <a:gdLst>
                  <a:gd name="connsiteX0" fmla="*/ 34873 w 109762"/>
                  <a:gd name="connsiteY0" fmla="*/ 0 h 187511"/>
                  <a:gd name="connsiteX1" fmla="*/ 34873 w 109762"/>
                  <a:gd name="connsiteY1" fmla="*/ 139490 h 187511"/>
                  <a:gd name="connsiteX2" fmla="*/ 58883 w 109762"/>
                  <a:gd name="connsiteY2" fmla="*/ 164644 h 187511"/>
                  <a:gd name="connsiteX3" fmla="*/ 109763 w 109762"/>
                  <a:gd name="connsiteY3" fmla="*/ 164644 h 187511"/>
                  <a:gd name="connsiteX4" fmla="*/ 109763 w 109762"/>
                  <a:gd name="connsiteY4" fmla="*/ 187511 h 187511"/>
                  <a:gd name="connsiteX5" fmla="*/ 42876 w 109762"/>
                  <a:gd name="connsiteY5" fmla="*/ 187511 h 187511"/>
                  <a:gd name="connsiteX6" fmla="*/ 0 w 109762"/>
                  <a:gd name="connsiteY6" fmla="*/ 136060 h 187511"/>
                  <a:gd name="connsiteX7" fmla="*/ 0 w 109762"/>
                  <a:gd name="connsiteY7" fmla="*/ 0 h 187511"/>
                  <a:gd name="connsiteX8" fmla="*/ 34873 w 109762"/>
                  <a:gd name="connsiteY8" fmla="*/ 0 h 187511"/>
                  <a:gd name="connsiteX9" fmla="*/ 34873 w 109762"/>
                  <a:gd name="connsiteY9" fmla="*/ 0 h 18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762" h="187511">
                    <a:moveTo>
                      <a:pt x="34873" y="0"/>
                    </a:moveTo>
                    <a:lnTo>
                      <a:pt x="34873" y="139490"/>
                    </a:lnTo>
                    <a:cubicBezTo>
                      <a:pt x="34873" y="152639"/>
                      <a:pt x="42876" y="164644"/>
                      <a:pt x="58883" y="164644"/>
                    </a:cubicBezTo>
                    <a:lnTo>
                      <a:pt x="109763" y="164644"/>
                    </a:lnTo>
                    <a:lnTo>
                      <a:pt x="109763" y="187511"/>
                    </a:lnTo>
                    <a:lnTo>
                      <a:pt x="42876" y="187511"/>
                    </a:lnTo>
                    <a:cubicBezTo>
                      <a:pt x="18294" y="187511"/>
                      <a:pt x="0" y="164644"/>
                      <a:pt x="0" y="136060"/>
                    </a:cubicBezTo>
                    <a:lnTo>
                      <a:pt x="0" y="0"/>
                    </a:lnTo>
                    <a:lnTo>
                      <a:pt x="34873" y="0"/>
                    </a:lnTo>
                    <a:lnTo>
                      <a:pt x="34873" y="0"/>
                    </a:lnTo>
                    <a:close/>
                  </a:path>
                </a:pathLst>
              </a:custGeom>
              <a:solidFill>
                <a:srgbClr val="000000"/>
              </a:solidFill>
              <a:ln w="5707" cap="flat">
                <a:noFill/>
                <a:prstDash val="solid"/>
                <a:miter/>
              </a:ln>
            </p:spPr>
            <p:txBody>
              <a:bodyPr rtlCol="0" anchor="ctr"/>
              <a:lstStyle/>
              <a:p>
                <a:endParaRPr lang="en-US"/>
              </a:p>
            </p:txBody>
          </p:sp>
          <p:sp>
            <p:nvSpPr>
              <p:cNvPr id="41" name="Freeform 68">
                <a:extLst>
                  <a:ext uri="{FF2B5EF4-FFF2-40B4-BE49-F238E27FC236}">
                    <a16:creationId xmlns:a16="http://schemas.microsoft.com/office/drawing/2014/main" id="{4B30D553-5E4E-0028-5534-92E4E9D03304}"/>
                  </a:ext>
                </a:extLst>
              </p:cNvPr>
              <p:cNvSpPr/>
              <p:nvPr/>
            </p:nvSpPr>
            <p:spPr>
              <a:xfrm>
                <a:off x="978547" y="6072506"/>
                <a:ext cx="33157" cy="146922"/>
              </a:xfrm>
              <a:custGeom>
                <a:avLst/>
                <a:gdLst>
                  <a:gd name="connsiteX0" fmla="*/ 0 w 33157"/>
                  <a:gd name="connsiteY0" fmla="*/ 0 h 146922"/>
                  <a:gd name="connsiteX1" fmla="*/ 33158 w 33157"/>
                  <a:gd name="connsiteY1" fmla="*/ 0 h 146922"/>
                  <a:gd name="connsiteX2" fmla="*/ 33158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8" y="0"/>
                    </a:lnTo>
                    <a:lnTo>
                      <a:pt x="33158"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2" name="Freeform 69">
                <a:extLst>
                  <a:ext uri="{FF2B5EF4-FFF2-40B4-BE49-F238E27FC236}">
                    <a16:creationId xmlns:a16="http://schemas.microsoft.com/office/drawing/2014/main" id="{1A04606C-871B-2431-49C5-E5FF792CDAA6}"/>
                  </a:ext>
                </a:extLst>
              </p:cNvPr>
              <p:cNvSpPr/>
              <p:nvPr/>
            </p:nvSpPr>
            <p:spPr>
              <a:xfrm>
                <a:off x="1043719" y="6030201"/>
                <a:ext cx="122339" cy="191513"/>
              </a:xfrm>
              <a:custGeom>
                <a:avLst/>
                <a:gdLst>
                  <a:gd name="connsiteX0" fmla="*/ 54881 w 122339"/>
                  <a:gd name="connsiteY0" fmla="*/ 60027 h 191513"/>
                  <a:gd name="connsiteX1" fmla="*/ 32586 w 122339"/>
                  <a:gd name="connsiteY1" fmla="*/ 64600 h 191513"/>
                  <a:gd name="connsiteX2" fmla="*/ 32586 w 122339"/>
                  <a:gd name="connsiteY2" fmla="*/ 168646 h 191513"/>
                  <a:gd name="connsiteX3" fmla="*/ 52023 w 122339"/>
                  <a:gd name="connsiteY3" fmla="*/ 171504 h 191513"/>
                  <a:gd name="connsiteX4" fmla="*/ 88611 w 122339"/>
                  <a:gd name="connsiteY4" fmla="*/ 114336 h 191513"/>
                  <a:gd name="connsiteX5" fmla="*/ 54881 w 122339"/>
                  <a:gd name="connsiteY5" fmla="*/ 60027 h 191513"/>
                  <a:gd name="connsiteX6" fmla="*/ 50880 w 122339"/>
                  <a:gd name="connsiteY6" fmla="*/ 191513 h 191513"/>
                  <a:gd name="connsiteX7" fmla="*/ 0 w 122339"/>
                  <a:gd name="connsiteY7" fmla="*/ 181223 h 191513"/>
                  <a:gd name="connsiteX8" fmla="*/ 0 w 122339"/>
                  <a:gd name="connsiteY8" fmla="*/ 6289 h 191513"/>
                  <a:gd name="connsiteX9" fmla="*/ 33158 w 122339"/>
                  <a:gd name="connsiteY9" fmla="*/ 0 h 191513"/>
                  <a:gd name="connsiteX10" fmla="*/ 33158 w 122339"/>
                  <a:gd name="connsiteY10" fmla="*/ 46306 h 191513"/>
                  <a:gd name="connsiteX11" fmla="*/ 64600 w 122339"/>
                  <a:gd name="connsiteY11" fmla="*/ 40589 h 191513"/>
                  <a:gd name="connsiteX12" fmla="*/ 122340 w 122339"/>
                  <a:gd name="connsiteY12" fmla="*/ 112621 h 191513"/>
                  <a:gd name="connsiteX13" fmla="*/ 50880 w 122339"/>
                  <a:gd name="connsiteY13" fmla="*/ 191513 h 19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339" h="191513">
                    <a:moveTo>
                      <a:pt x="54881" y="60027"/>
                    </a:moveTo>
                    <a:cubicBezTo>
                      <a:pt x="47450" y="59455"/>
                      <a:pt x="39446" y="61170"/>
                      <a:pt x="32586" y="64600"/>
                    </a:cubicBezTo>
                    <a:lnTo>
                      <a:pt x="32586" y="168646"/>
                    </a:lnTo>
                    <a:cubicBezTo>
                      <a:pt x="38874" y="170933"/>
                      <a:pt x="45163" y="171504"/>
                      <a:pt x="52023" y="171504"/>
                    </a:cubicBezTo>
                    <a:cubicBezTo>
                      <a:pt x="78320" y="171504"/>
                      <a:pt x="88611" y="149209"/>
                      <a:pt x="88611" y="114336"/>
                    </a:cubicBezTo>
                    <a:cubicBezTo>
                      <a:pt x="88611" y="83465"/>
                      <a:pt x="80035" y="60027"/>
                      <a:pt x="54881" y="60027"/>
                    </a:cubicBezTo>
                    <a:moveTo>
                      <a:pt x="50880" y="191513"/>
                    </a:moveTo>
                    <a:cubicBezTo>
                      <a:pt x="28012" y="191513"/>
                      <a:pt x="9147" y="186940"/>
                      <a:pt x="0" y="181223"/>
                    </a:cubicBezTo>
                    <a:lnTo>
                      <a:pt x="0" y="6289"/>
                    </a:lnTo>
                    <a:lnTo>
                      <a:pt x="33158" y="0"/>
                    </a:lnTo>
                    <a:lnTo>
                      <a:pt x="33158" y="46306"/>
                    </a:lnTo>
                    <a:cubicBezTo>
                      <a:pt x="42876" y="42304"/>
                      <a:pt x="53738" y="40018"/>
                      <a:pt x="64600" y="40589"/>
                    </a:cubicBezTo>
                    <a:cubicBezTo>
                      <a:pt x="98329" y="40589"/>
                      <a:pt x="122340" y="68602"/>
                      <a:pt x="122340" y="112621"/>
                    </a:cubicBezTo>
                    <a:cubicBezTo>
                      <a:pt x="121768" y="161786"/>
                      <a:pt x="96042" y="191513"/>
                      <a:pt x="50880" y="191513"/>
                    </a:cubicBezTo>
                  </a:path>
                </a:pathLst>
              </a:custGeom>
              <a:solidFill>
                <a:srgbClr val="000000"/>
              </a:solidFill>
              <a:ln w="5707" cap="flat">
                <a:noFill/>
                <a:prstDash val="solid"/>
                <a:miter/>
              </a:ln>
            </p:spPr>
            <p:txBody>
              <a:bodyPr rtlCol="0" anchor="ctr"/>
              <a:lstStyle/>
              <a:p>
                <a:endParaRPr lang="en-US"/>
              </a:p>
            </p:txBody>
          </p:sp>
          <p:sp>
            <p:nvSpPr>
              <p:cNvPr id="43" name="Freeform 70">
                <a:extLst>
                  <a:ext uri="{FF2B5EF4-FFF2-40B4-BE49-F238E27FC236}">
                    <a16:creationId xmlns:a16="http://schemas.microsoft.com/office/drawing/2014/main" id="{BF2C65BB-B2C5-1148-E55E-7BA233EADF54}"/>
                  </a:ext>
                </a:extLst>
              </p:cNvPr>
              <p:cNvSpPr/>
              <p:nvPr/>
            </p:nvSpPr>
            <p:spPr>
              <a:xfrm>
                <a:off x="1191212" y="6069630"/>
                <a:ext cx="76605" cy="149797"/>
              </a:xfrm>
              <a:custGeom>
                <a:avLst/>
                <a:gdLst>
                  <a:gd name="connsiteX0" fmla="*/ 69745 w 76605"/>
                  <a:gd name="connsiteY0" fmla="*/ 24599 h 149797"/>
                  <a:gd name="connsiteX1" fmla="*/ 33158 w 76605"/>
                  <a:gd name="connsiteY1" fmla="*/ 25743 h 149797"/>
                  <a:gd name="connsiteX2" fmla="*/ 33158 w 76605"/>
                  <a:gd name="connsiteY2" fmla="*/ 149797 h 149797"/>
                  <a:gd name="connsiteX3" fmla="*/ 0 w 76605"/>
                  <a:gd name="connsiteY3" fmla="*/ 149797 h 149797"/>
                  <a:gd name="connsiteX4" fmla="*/ 0 w 76605"/>
                  <a:gd name="connsiteY4" fmla="*/ 10879 h 149797"/>
                  <a:gd name="connsiteX5" fmla="*/ 76605 w 76605"/>
                  <a:gd name="connsiteY5" fmla="*/ 589 h 149797"/>
                  <a:gd name="connsiteX6" fmla="*/ 69745 w 76605"/>
                  <a:gd name="connsiteY6" fmla="*/ 24599 h 14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605" h="149797">
                    <a:moveTo>
                      <a:pt x="69745" y="24599"/>
                    </a:moveTo>
                    <a:cubicBezTo>
                      <a:pt x="58883" y="20597"/>
                      <a:pt x="41161" y="21169"/>
                      <a:pt x="33158" y="25743"/>
                    </a:cubicBezTo>
                    <a:lnTo>
                      <a:pt x="33158" y="149797"/>
                    </a:lnTo>
                    <a:lnTo>
                      <a:pt x="0" y="149797"/>
                    </a:lnTo>
                    <a:lnTo>
                      <a:pt x="0" y="10879"/>
                    </a:lnTo>
                    <a:cubicBezTo>
                      <a:pt x="19437" y="2875"/>
                      <a:pt x="41733" y="-1698"/>
                      <a:pt x="76605" y="589"/>
                    </a:cubicBezTo>
                    <a:lnTo>
                      <a:pt x="69745" y="24599"/>
                    </a:lnTo>
                    <a:close/>
                  </a:path>
                </a:pathLst>
              </a:custGeom>
              <a:solidFill>
                <a:srgbClr val="000000"/>
              </a:solidFill>
              <a:ln w="5707" cap="flat">
                <a:noFill/>
                <a:prstDash val="solid"/>
                <a:miter/>
              </a:ln>
            </p:spPr>
            <p:txBody>
              <a:bodyPr rtlCol="0" anchor="ctr"/>
              <a:lstStyle/>
              <a:p>
                <a:endParaRPr lang="en-US"/>
              </a:p>
            </p:txBody>
          </p:sp>
          <p:sp>
            <p:nvSpPr>
              <p:cNvPr id="44" name="Freeform 71">
                <a:extLst>
                  <a:ext uri="{FF2B5EF4-FFF2-40B4-BE49-F238E27FC236}">
                    <a16:creationId xmlns:a16="http://schemas.microsoft.com/office/drawing/2014/main" id="{F6AE920D-B39A-D8EA-526B-4970AC3FA4BA}"/>
                  </a:ext>
                </a:extLst>
              </p:cNvPr>
              <p:cNvSpPr/>
              <p:nvPr/>
            </p:nvSpPr>
            <p:spPr>
              <a:xfrm>
                <a:off x="1287826" y="6072506"/>
                <a:ext cx="33157" cy="146922"/>
              </a:xfrm>
              <a:custGeom>
                <a:avLst/>
                <a:gdLst>
                  <a:gd name="connsiteX0" fmla="*/ 0 w 33157"/>
                  <a:gd name="connsiteY0" fmla="*/ 0 h 146922"/>
                  <a:gd name="connsiteX1" fmla="*/ 33157 w 33157"/>
                  <a:gd name="connsiteY1" fmla="*/ 0 h 146922"/>
                  <a:gd name="connsiteX2" fmla="*/ 33157 w 33157"/>
                  <a:gd name="connsiteY2" fmla="*/ 146922 h 146922"/>
                  <a:gd name="connsiteX3" fmla="*/ 0 w 33157"/>
                  <a:gd name="connsiteY3" fmla="*/ 146922 h 146922"/>
                </a:gdLst>
                <a:ahLst/>
                <a:cxnLst>
                  <a:cxn ang="0">
                    <a:pos x="connsiteX0" y="connsiteY0"/>
                  </a:cxn>
                  <a:cxn ang="0">
                    <a:pos x="connsiteX1" y="connsiteY1"/>
                  </a:cxn>
                  <a:cxn ang="0">
                    <a:pos x="connsiteX2" y="connsiteY2"/>
                  </a:cxn>
                  <a:cxn ang="0">
                    <a:pos x="connsiteX3" y="connsiteY3"/>
                  </a:cxn>
                </a:cxnLst>
                <a:rect l="l" t="t" r="r" b="b"/>
                <a:pathLst>
                  <a:path w="33157" h="146922">
                    <a:moveTo>
                      <a:pt x="0" y="0"/>
                    </a:moveTo>
                    <a:lnTo>
                      <a:pt x="33157" y="0"/>
                    </a:lnTo>
                    <a:lnTo>
                      <a:pt x="33157" y="146922"/>
                    </a:lnTo>
                    <a:lnTo>
                      <a:pt x="0" y="146922"/>
                    </a:lnTo>
                    <a:close/>
                  </a:path>
                </a:pathLst>
              </a:custGeom>
              <a:solidFill>
                <a:srgbClr val="000000"/>
              </a:solidFill>
              <a:ln w="5707" cap="flat">
                <a:noFill/>
                <a:prstDash val="solid"/>
                <a:miter/>
              </a:ln>
            </p:spPr>
            <p:txBody>
              <a:bodyPr rtlCol="0" anchor="ctr"/>
              <a:lstStyle/>
              <a:p>
                <a:endParaRPr lang="en-US"/>
              </a:p>
            </p:txBody>
          </p:sp>
          <p:sp>
            <p:nvSpPr>
              <p:cNvPr id="45" name="Freeform 72">
                <a:extLst>
                  <a:ext uri="{FF2B5EF4-FFF2-40B4-BE49-F238E27FC236}">
                    <a16:creationId xmlns:a16="http://schemas.microsoft.com/office/drawing/2014/main" id="{F15E289F-CE3E-F172-EC3E-FEBB46002B08}"/>
                  </a:ext>
                </a:extLst>
              </p:cNvPr>
              <p:cNvSpPr/>
              <p:nvPr/>
            </p:nvSpPr>
            <p:spPr>
              <a:xfrm>
                <a:off x="1347281" y="6070729"/>
                <a:ext cx="102330" cy="151039"/>
              </a:xfrm>
              <a:custGeom>
                <a:avLst/>
                <a:gdLst>
                  <a:gd name="connsiteX0" fmla="*/ 44591 w 102330"/>
                  <a:gd name="connsiteY0" fmla="*/ 150985 h 151039"/>
                  <a:gd name="connsiteX1" fmla="*/ 0 w 102330"/>
                  <a:gd name="connsiteY1" fmla="*/ 140695 h 151039"/>
                  <a:gd name="connsiteX2" fmla="*/ 9719 w 102330"/>
                  <a:gd name="connsiteY2" fmla="*/ 119543 h 151039"/>
                  <a:gd name="connsiteX3" fmla="*/ 40018 w 102330"/>
                  <a:gd name="connsiteY3" fmla="*/ 128118 h 151039"/>
                  <a:gd name="connsiteX4" fmla="*/ 67458 w 102330"/>
                  <a:gd name="connsiteY4" fmla="*/ 107537 h 151039"/>
                  <a:gd name="connsiteX5" fmla="*/ 41161 w 102330"/>
                  <a:gd name="connsiteY5" fmla="*/ 83527 h 151039"/>
                  <a:gd name="connsiteX6" fmla="*/ 4573 w 102330"/>
                  <a:gd name="connsiteY6" fmla="*/ 42366 h 151039"/>
                  <a:gd name="connsiteX7" fmla="*/ 55453 w 102330"/>
                  <a:gd name="connsiteY7" fmla="*/ 61 h 151039"/>
                  <a:gd name="connsiteX8" fmla="*/ 97186 w 102330"/>
                  <a:gd name="connsiteY8" fmla="*/ 10351 h 151039"/>
                  <a:gd name="connsiteX9" fmla="*/ 88039 w 102330"/>
                  <a:gd name="connsiteY9" fmla="*/ 29789 h 151039"/>
                  <a:gd name="connsiteX10" fmla="*/ 62885 w 102330"/>
                  <a:gd name="connsiteY10" fmla="*/ 21785 h 151039"/>
                  <a:gd name="connsiteX11" fmla="*/ 37731 w 102330"/>
                  <a:gd name="connsiteY11" fmla="*/ 41222 h 151039"/>
                  <a:gd name="connsiteX12" fmla="*/ 64028 w 102330"/>
                  <a:gd name="connsiteY12" fmla="*/ 64090 h 151039"/>
                  <a:gd name="connsiteX13" fmla="*/ 102331 w 102330"/>
                  <a:gd name="connsiteY13" fmla="*/ 107537 h 151039"/>
                  <a:gd name="connsiteX14" fmla="*/ 44591 w 102330"/>
                  <a:gd name="connsiteY14" fmla="*/ 150985 h 15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330" h="151039">
                    <a:moveTo>
                      <a:pt x="44591" y="150985"/>
                    </a:moveTo>
                    <a:cubicBezTo>
                      <a:pt x="29156" y="151557"/>
                      <a:pt x="13720" y="147555"/>
                      <a:pt x="0" y="140695"/>
                    </a:cubicBezTo>
                    <a:lnTo>
                      <a:pt x="9719" y="119543"/>
                    </a:lnTo>
                    <a:cubicBezTo>
                      <a:pt x="18865" y="125259"/>
                      <a:pt x="29156" y="128118"/>
                      <a:pt x="40018" y="128118"/>
                    </a:cubicBezTo>
                    <a:cubicBezTo>
                      <a:pt x="54881" y="128118"/>
                      <a:pt x="67458" y="119543"/>
                      <a:pt x="67458" y="107537"/>
                    </a:cubicBezTo>
                    <a:cubicBezTo>
                      <a:pt x="67458" y="95532"/>
                      <a:pt x="57740" y="89243"/>
                      <a:pt x="41161" y="83527"/>
                    </a:cubicBezTo>
                    <a:cubicBezTo>
                      <a:pt x="10290" y="72665"/>
                      <a:pt x="4573" y="57801"/>
                      <a:pt x="4573" y="42366"/>
                    </a:cubicBezTo>
                    <a:cubicBezTo>
                      <a:pt x="4573" y="18927"/>
                      <a:pt x="25154" y="61"/>
                      <a:pt x="55453" y="61"/>
                    </a:cubicBezTo>
                    <a:cubicBezTo>
                      <a:pt x="70317" y="-510"/>
                      <a:pt x="84609" y="2920"/>
                      <a:pt x="97186" y="10351"/>
                    </a:cubicBezTo>
                    <a:lnTo>
                      <a:pt x="88039" y="29789"/>
                    </a:lnTo>
                    <a:cubicBezTo>
                      <a:pt x="80607" y="24644"/>
                      <a:pt x="71460" y="21785"/>
                      <a:pt x="62885" y="21785"/>
                    </a:cubicBezTo>
                    <a:cubicBezTo>
                      <a:pt x="48021" y="21785"/>
                      <a:pt x="37731" y="30932"/>
                      <a:pt x="37731" y="41222"/>
                    </a:cubicBezTo>
                    <a:cubicBezTo>
                      <a:pt x="37731" y="53228"/>
                      <a:pt x="49736" y="58944"/>
                      <a:pt x="64028" y="64090"/>
                    </a:cubicBezTo>
                    <a:cubicBezTo>
                      <a:pt x="95471" y="75523"/>
                      <a:pt x="102331" y="90387"/>
                      <a:pt x="102331" y="107537"/>
                    </a:cubicBezTo>
                    <a:cubicBezTo>
                      <a:pt x="101759" y="129833"/>
                      <a:pt x="79464" y="150413"/>
                      <a:pt x="44591" y="150985"/>
                    </a:cubicBezTo>
                  </a:path>
                </a:pathLst>
              </a:custGeom>
              <a:solidFill>
                <a:srgbClr val="000000"/>
              </a:solidFill>
              <a:ln w="5707" cap="flat">
                <a:noFill/>
                <a:prstDash val="solid"/>
                <a:miter/>
              </a:ln>
            </p:spPr>
            <p:txBody>
              <a:bodyPr rtlCol="0" anchor="ctr"/>
              <a:lstStyle/>
              <a:p>
                <a:endParaRPr lang="en-US"/>
              </a:p>
            </p:txBody>
          </p:sp>
        </p:grpSp>
        <p:grpSp>
          <p:nvGrpSpPr>
            <p:cNvPr id="7" name="Graphic 6">
              <a:extLst>
                <a:ext uri="{FF2B5EF4-FFF2-40B4-BE49-F238E27FC236}">
                  <a16:creationId xmlns:a16="http://schemas.microsoft.com/office/drawing/2014/main" id="{5D364790-A936-FF94-957F-52BC058CA0B2}"/>
                </a:ext>
              </a:extLst>
            </p:cNvPr>
            <p:cNvGrpSpPr/>
            <p:nvPr/>
          </p:nvGrpSpPr>
          <p:grpSpPr>
            <a:xfrm>
              <a:off x="1689718" y="6018196"/>
              <a:ext cx="1408050" cy="206977"/>
              <a:chOff x="1689718" y="6018196"/>
              <a:chExt cx="1408050" cy="206977"/>
            </a:xfrm>
            <a:solidFill>
              <a:srgbClr val="000000"/>
            </a:solidFill>
          </p:grpSpPr>
          <p:sp>
            <p:nvSpPr>
              <p:cNvPr id="9" name="Freeform 50">
                <a:extLst>
                  <a:ext uri="{FF2B5EF4-FFF2-40B4-BE49-F238E27FC236}">
                    <a16:creationId xmlns:a16="http://schemas.microsoft.com/office/drawing/2014/main" id="{AB544DE5-5571-AACB-5864-8AF858AA4B4E}"/>
                  </a:ext>
                </a:extLst>
              </p:cNvPr>
              <p:cNvSpPr/>
              <p:nvPr/>
            </p:nvSpPr>
            <p:spPr>
              <a:xfrm>
                <a:off x="1689718"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023 w 77748"/>
                  <a:gd name="connsiteY8" fmla="*/ 19437 h 204090"/>
                  <a:gd name="connsiteX9" fmla="*/ 26297 w 77748"/>
                  <a:gd name="connsiteY9" fmla="*/ 0 h 204090"/>
                  <a:gd name="connsiteX10" fmla="*/ 572 w 77748"/>
                  <a:gd name="connsiteY10" fmla="*/ 19437 h 204090"/>
                  <a:gd name="connsiteX11" fmla="*/ 26297 w 77748"/>
                  <a:gd name="connsiteY11" fmla="*/ 38874 h 204090"/>
                  <a:gd name="connsiteX12" fmla="*/ 52023 w 77748"/>
                  <a:gd name="connsiteY12" fmla="*/ 19437 h 204090"/>
                  <a:gd name="connsiteX13" fmla="*/ 52023 w 77748"/>
                  <a:gd name="connsiteY13"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48" h="204090">
                    <a:moveTo>
                      <a:pt x="52595" y="157784"/>
                    </a:moveTo>
                    <a:cubicBezTo>
                      <a:pt x="52023" y="176649"/>
                      <a:pt x="61742"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2023" y="19437"/>
                    </a:moveTo>
                    <a:cubicBezTo>
                      <a:pt x="52023" y="8575"/>
                      <a:pt x="40589" y="0"/>
                      <a:pt x="26297" y="0"/>
                    </a:cubicBezTo>
                    <a:cubicBezTo>
                      <a:pt x="12005" y="0"/>
                      <a:pt x="572" y="8575"/>
                      <a:pt x="572" y="19437"/>
                    </a:cubicBezTo>
                    <a:cubicBezTo>
                      <a:pt x="572" y="30299"/>
                      <a:pt x="12005" y="38874"/>
                      <a:pt x="26297" y="38874"/>
                    </a:cubicBezTo>
                    <a:cubicBezTo>
                      <a:pt x="40589" y="38874"/>
                      <a:pt x="52023" y="30299"/>
                      <a:pt x="52023" y="19437"/>
                    </a:cubicBezTo>
                    <a:lnTo>
                      <a:pt x="52023" y="19437"/>
                    </a:lnTo>
                    <a:close/>
                  </a:path>
                </a:pathLst>
              </a:custGeom>
              <a:solidFill>
                <a:srgbClr val="000000"/>
              </a:solidFill>
              <a:ln w="5707"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D63BC37-2610-4C45-B741-97BCA08110AA}"/>
                  </a:ext>
                </a:extLst>
              </p:cNvPr>
              <p:cNvSpPr/>
              <p:nvPr/>
            </p:nvSpPr>
            <p:spPr>
              <a:xfrm>
                <a:off x="1754890"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1451 w 77748"/>
                  <a:gd name="connsiteY8" fmla="*/ 19437 h 204090"/>
                  <a:gd name="connsiteX9" fmla="*/ 25726 w 77748"/>
                  <a:gd name="connsiteY9" fmla="*/ 0 h 204090"/>
                  <a:gd name="connsiteX10" fmla="*/ 0 w 77748"/>
                  <a:gd name="connsiteY10" fmla="*/ 19437 h 204090"/>
                  <a:gd name="connsiteX11" fmla="*/ 25726 w 77748"/>
                  <a:gd name="connsiteY11" fmla="*/ 38874 h 204090"/>
                  <a:gd name="connsiteX12" fmla="*/ 51451 w 77748"/>
                  <a:gd name="connsiteY12" fmla="*/ 19437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lnTo>
                      <a:pt x="51451" y="19437"/>
                    </a:lnTo>
                    <a:close/>
                  </a:path>
                </a:pathLst>
              </a:custGeom>
              <a:solidFill>
                <a:srgbClr val="000000"/>
              </a:solidFill>
              <a:ln w="5707"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DA464D97-01DA-1E60-E1F5-5B11D63A9FE8}"/>
                  </a:ext>
                </a:extLst>
              </p:cNvPr>
              <p:cNvSpPr/>
              <p:nvPr/>
            </p:nvSpPr>
            <p:spPr>
              <a:xfrm>
                <a:off x="1820633" y="6018196"/>
                <a:ext cx="77748" cy="204090"/>
              </a:xfrm>
              <a:custGeom>
                <a:avLst/>
                <a:gdLst>
                  <a:gd name="connsiteX0" fmla="*/ 52595 w 77748"/>
                  <a:gd name="connsiteY0" fmla="*/ 157784 h 204090"/>
                  <a:gd name="connsiteX1" fmla="*/ 77749 w 77748"/>
                  <a:gd name="connsiteY1" fmla="*/ 204090 h 204090"/>
                  <a:gd name="connsiteX2" fmla="*/ 46306 w 77748"/>
                  <a:gd name="connsiteY2" fmla="*/ 204090 h 204090"/>
                  <a:gd name="connsiteX3" fmla="*/ 0 w 77748"/>
                  <a:gd name="connsiteY3" fmla="*/ 157784 h 204090"/>
                  <a:gd name="connsiteX4" fmla="*/ 0 w 77748"/>
                  <a:gd name="connsiteY4" fmla="*/ 69173 h 204090"/>
                  <a:gd name="connsiteX5" fmla="*/ 52595 w 77748"/>
                  <a:gd name="connsiteY5" fmla="*/ 69173 h 204090"/>
                  <a:gd name="connsiteX6" fmla="*/ 52595 w 77748"/>
                  <a:gd name="connsiteY6" fmla="*/ 157784 h 204090"/>
                  <a:gd name="connsiteX7" fmla="*/ 52595 w 77748"/>
                  <a:gd name="connsiteY7" fmla="*/ 157784 h 204090"/>
                  <a:gd name="connsiteX8" fmla="*/ 52595 w 77748"/>
                  <a:gd name="connsiteY8" fmla="*/ 157784 h 204090"/>
                  <a:gd name="connsiteX9" fmla="*/ 51451 w 77748"/>
                  <a:gd name="connsiteY9" fmla="*/ 19437 h 204090"/>
                  <a:gd name="connsiteX10" fmla="*/ 25726 w 77748"/>
                  <a:gd name="connsiteY10" fmla="*/ 0 h 204090"/>
                  <a:gd name="connsiteX11" fmla="*/ 0 w 77748"/>
                  <a:gd name="connsiteY11" fmla="*/ 19437 h 204090"/>
                  <a:gd name="connsiteX12" fmla="*/ 25726 w 77748"/>
                  <a:gd name="connsiteY12" fmla="*/ 38874 h 204090"/>
                  <a:gd name="connsiteX13" fmla="*/ 51451 w 77748"/>
                  <a:gd name="connsiteY13" fmla="*/ 19437 h 204090"/>
                  <a:gd name="connsiteX14" fmla="*/ 51451 w 77748"/>
                  <a:gd name="connsiteY14" fmla="*/ 19437 h 20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748" h="204090">
                    <a:moveTo>
                      <a:pt x="52595" y="157784"/>
                    </a:moveTo>
                    <a:cubicBezTo>
                      <a:pt x="52023" y="176649"/>
                      <a:pt x="61741" y="194372"/>
                      <a:pt x="77749" y="204090"/>
                    </a:cubicBezTo>
                    <a:lnTo>
                      <a:pt x="46306" y="204090"/>
                    </a:lnTo>
                    <a:cubicBezTo>
                      <a:pt x="21152" y="204090"/>
                      <a:pt x="0" y="183510"/>
                      <a:pt x="0" y="157784"/>
                    </a:cubicBezTo>
                    <a:lnTo>
                      <a:pt x="0" y="69173"/>
                    </a:lnTo>
                    <a:cubicBezTo>
                      <a:pt x="0" y="44019"/>
                      <a:pt x="52595" y="44019"/>
                      <a:pt x="52595" y="69173"/>
                    </a:cubicBezTo>
                    <a:lnTo>
                      <a:pt x="52595" y="157784"/>
                    </a:lnTo>
                    <a:lnTo>
                      <a:pt x="52595" y="157784"/>
                    </a:lnTo>
                    <a:lnTo>
                      <a:pt x="52595" y="157784"/>
                    </a:lnTo>
                    <a:close/>
                    <a:moveTo>
                      <a:pt x="51451" y="19437"/>
                    </a:moveTo>
                    <a:cubicBezTo>
                      <a:pt x="51451" y="8575"/>
                      <a:pt x="40018" y="0"/>
                      <a:pt x="25726" y="0"/>
                    </a:cubicBezTo>
                    <a:cubicBezTo>
                      <a:pt x="11434" y="0"/>
                      <a:pt x="0" y="8575"/>
                      <a:pt x="0" y="19437"/>
                    </a:cubicBezTo>
                    <a:cubicBezTo>
                      <a:pt x="0" y="30299"/>
                      <a:pt x="11434" y="38874"/>
                      <a:pt x="25726" y="38874"/>
                    </a:cubicBezTo>
                    <a:cubicBezTo>
                      <a:pt x="40018" y="38874"/>
                      <a:pt x="51451" y="30299"/>
                      <a:pt x="51451" y="19437"/>
                    </a:cubicBezTo>
                    <a:lnTo>
                      <a:pt x="51451" y="19437"/>
                    </a:lnTo>
                    <a:close/>
                  </a:path>
                </a:pathLst>
              </a:custGeom>
              <a:solidFill>
                <a:srgbClr val="000000"/>
              </a:solidFill>
              <a:ln w="5707"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228C2C32-E339-F1D1-DEE4-AA66C19265BD}"/>
                  </a:ext>
                </a:extLst>
              </p:cNvPr>
              <p:cNvSpPr/>
              <p:nvPr/>
            </p:nvSpPr>
            <p:spPr>
              <a:xfrm>
                <a:off x="1963553"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962A2A1E-029B-6BAC-C7CA-09ABB5351D11}"/>
                  </a:ext>
                </a:extLst>
              </p:cNvPr>
              <p:cNvSpPr/>
              <p:nvPr/>
            </p:nvSpPr>
            <p:spPr>
              <a:xfrm>
                <a:off x="2021293"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2"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9BCD507D-3CEF-9A43-2FC4-BD76D0CEE29A}"/>
                  </a:ext>
                </a:extLst>
              </p:cNvPr>
              <p:cNvSpPr/>
              <p:nvPr/>
            </p:nvSpPr>
            <p:spPr>
              <a:xfrm>
                <a:off x="2163642" y="6095919"/>
                <a:ext cx="108047" cy="126366"/>
              </a:xfrm>
              <a:custGeom>
                <a:avLst/>
                <a:gdLst>
                  <a:gd name="connsiteX0" fmla="*/ 0 w 108047"/>
                  <a:gd name="connsiteY0" fmla="*/ 2312 h 126366"/>
                  <a:gd name="connsiteX1" fmla="*/ 18294 w 108047"/>
                  <a:gd name="connsiteY1" fmla="*/ 2312 h 126366"/>
                  <a:gd name="connsiteX2" fmla="*/ 18294 w 108047"/>
                  <a:gd name="connsiteY2" fmla="*/ 24036 h 126366"/>
                  <a:gd name="connsiteX3" fmla="*/ 60598 w 108047"/>
                  <a:gd name="connsiteY3" fmla="*/ 25 h 126366"/>
                  <a:gd name="connsiteX4" fmla="*/ 108048 w 108047"/>
                  <a:gd name="connsiteY4" fmla="*/ 49762 h 126366"/>
                  <a:gd name="connsiteX5" fmla="*/ 108048 w 108047"/>
                  <a:gd name="connsiteY5" fmla="*/ 126367 h 126366"/>
                  <a:gd name="connsiteX6" fmla="*/ 89754 w 108047"/>
                  <a:gd name="connsiteY6" fmla="*/ 126367 h 126366"/>
                  <a:gd name="connsiteX7" fmla="*/ 89754 w 108047"/>
                  <a:gd name="connsiteY7" fmla="*/ 53763 h 126366"/>
                  <a:gd name="connsiteX8" fmla="*/ 55453 w 108047"/>
                  <a:gd name="connsiteY8" fmla="*/ 16604 h 126366"/>
                  <a:gd name="connsiteX9" fmla="*/ 54881 w 108047"/>
                  <a:gd name="connsiteY9" fmla="*/ 16604 h 126366"/>
                  <a:gd name="connsiteX10" fmla="*/ 18294 w 108047"/>
                  <a:gd name="connsiteY10" fmla="*/ 53192 h 126366"/>
                  <a:gd name="connsiteX11" fmla="*/ 18294 w 108047"/>
                  <a:gd name="connsiteY11" fmla="*/ 55478 h 126366"/>
                  <a:gd name="connsiteX12" fmla="*/ 18294 w 108047"/>
                  <a:gd name="connsiteY12" fmla="*/ 126367 h 126366"/>
                  <a:gd name="connsiteX13" fmla="*/ 0 w 108047"/>
                  <a:gd name="connsiteY13" fmla="*/ 126367 h 126366"/>
                  <a:gd name="connsiteX14" fmla="*/ 0 w 108047"/>
                  <a:gd name="connsiteY14" fmla="*/ 2312 h 126366"/>
                  <a:gd name="connsiteX15" fmla="*/ 0 w 108047"/>
                  <a:gd name="connsiteY15" fmla="*/ 2312 h 126366"/>
                  <a:gd name="connsiteX16" fmla="*/ 0 w 108047"/>
                  <a:gd name="connsiteY16" fmla="*/ 2312 h 1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8047" h="126366">
                    <a:moveTo>
                      <a:pt x="0" y="2312"/>
                    </a:moveTo>
                    <a:lnTo>
                      <a:pt x="18294" y="2312"/>
                    </a:lnTo>
                    <a:lnTo>
                      <a:pt x="18294" y="24036"/>
                    </a:lnTo>
                    <a:cubicBezTo>
                      <a:pt x="26869" y="8601"/>
                      <a:pt x="42876" y="-546"/>
                      <a:pt x="60598" y="25"/>
                    </a:cubicBezTo>
                    <a:cubicBezTo>
                      <a:pt x="90326" y="25"/>
                      <a:pt x="108048" y="20034"/>
                      <a:pt x="108048" y="49762"/>
                    </a:cubicBezTo>
                    <a:lnTo>
                      <a:pt x="108048" y="126367"/>
                    </a:lnTo>
                    <a:lnTo>
                      <a:pt x="89754" y="126367"/>
                    </a:lnTo>
                    <a:lnTo>
                      <a:pt x="89754" y="53763"/>
                    </a:lnTo>
                    <a:cubicBezTo>
                      <a:pt x="89754" y="30896"/>
                      <a:pt x="77177" y="16604"/>
                      <a:pt x="55453" y="16604"/>
                    </a:cubicBezTo>
                    <a:lnTo>
                      <a:pt x="54881" y="16604"/>
                    </a:lnTo>
                    <a:cubicBezTo>
                      <a:pt x="34873" y="16604"/>
                      <a:pt x="18294" y="33183"/>
                      <a:pt x="18294" y="53192"/>
                    </a:cubicBezTo>
                    <a:cubicBezTo>
                      <a:pt x="18294" y="53763"/>
                      <a:pt x="18294" y="54907"/>
                      <a:pt x="18294" y="55478"/>
                    </a:cubicBezTo>
                    <a:lnTo>
                      <a:pt x="18294" y="126367"/>
                    </a:lnTo>
                    <a:lnTo>
                      <a:pt x="0" y="126367"/>
                    </a:lnTo>
                    <a:lnTo>
                      <a:pt x="0" y="2312"/>
                    </a:lnTo>
                    <a:lnTo>
                      <a:pt x="0" y="2312"/>
                    </a:lnTo>
                    <a:lnTo>
                      <a:pt x="0" y="2312"/>
                    </a:lnTo>
                    <a:close/>
                  </a:path>
                </a:pathLst>
              </a:custGeom>
              <a:solidFill>
                <a:srgbClr val="000000"/>
              </a:solidFill>
              <a:ln w="5707"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EFA53F8A-B89C-5106-99AB-EABC5DA0507F}"/>
                  </a:ext>
                </a:extLst>
              </p:cNvPr>
              <p:cNvSpPr/>
              <p:nvPr/>
            </p:nvSpPr>
            <p:spPr>
              <a:xfrm>
                <a:off x="2298558" y="6095945"/>
                <a:ext cx="129199" cy="128628"/>
              </a:xfrm>
              <a:custGeom>
                <a:avLst/>
                <a:gdLst>
                  <a:gd name="connsiteX0" fmla="*/ 0 w 129199"/>
                  <a:gd name="connsiteY0" fmla="*/ 65172 h 128628"/>
                  <a:gd name="connsiteX1" fmla="*/ 0 w 129199"/>
                  <a:gd name="connsiteY1" fmla="*/ 65172 h 128628"/>
                  <a:gd name="connsiteX2" fmla="*/ 64600 w 129199"/>
                  <a:gd name="connsiteY2" fmla="*/ 0 h 128628"/>
                  <a:gd name="connsiteX3" fmla="*/ 129200 w 129199"/>
                  <a:gd name="connsiteY3" fmla="*/ 64028 h 128628"/>
                  <a:gd name="connsiteX4" fmla="*/ 129200 w 129199"/>
                  <a:gd name="connsiteY4" fmla="*/ 64600 h 128628"/>
                  <a:gd name="connsiteX5" fmla="*/ 65172 w 129199"/>
                  <a:gd name="connsiteY5" fmla="*/ 128628 h 128628"/>
                  <a:gd name="connsiteX6" fmla="*/ 64600 w 129199"/>
                  <a:gd name="connsiteY6" fmla="*/ 128628 h 128628"/>
                  <a:gd name="connsiteX7" fmla="*/ 64028 w 129199"/>
                  <a:gd name="connsiteY7" fmla="*/ 128628 h 128628"/>
                  <a:gd name="connsiteX8" fmla="*/ 0 w 129199"/>
                  <a:gd name="connsiteY8" fmla="*/ 65172 h 128628"/>
                  <a:gd name="connsiteX9" fmla="*/ 0 w 129199"/>
                  <a:gd name="connsiteY9" fmla="*/ 65172 h 128628"/>
                  <a:gd name="connsiteX10" fmla="*/ 109763 w 129199"/>
                  <a:gd name="connsiteY10" fmla="*/ 65172 h 128628"/>
                  <a:gd name="connsiteX11" fmla="*/ 109763 w 129199"/>
                  <a:gd name="connsiteY11" fmla="*/ 65172 h 128628"/>
                  <a:gd name="connsiteX12" fmla="*/ 109763 w 129199"/>
                  <a:gd name="connsiteY12" fmla="*/ 63457 h 128628"/>
                  <a:gd name="connsiteX13" fmla="*/ 64028 w 129199"/>
                  <a:gd name="connsiteY13" fmla="*/ 16579 h 128628"/>
                  <a:gd name="connsiteX14" fmla="*/ 18865 w 129199"/>
                  <a:gd name="connsiteY14" fmla="*/ 64600 h 128628"/>
                  <a:gd name="connsiteX15" fmla="*/ 18865 w 129199"/>
                  <a:gd name="connsiteY15" fmla="*/ 64600 h 128628"/>
                  <a:gd name="connsiteX16" fmla="*/ 18865 w 129199"/>
                  <a:gd name="connsiteY16" fmla="*/ 66315 h 128628"/>
                  <a:gd name="connsiteX17" fmla="*/ 64600 w 129199"/>
                  <a:gd name="connsiteY17" fmla="*/ 112621 h 128628"/>
                  <a:gd name="connsiteX18" fmla="*/ 110334 w 129199"/>
                  <a:gd name="connsiteY18" fmla="*/ 66887 h 128628"/>
                  <a:gd name="connsiteX19" fmla="*/ 109763 w 129199"/>
                  <a:gd name="connsiteY19" fmla="*/ 65172 h 12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9199" h="128628">
                    <a:moveTo>
                      <a:pt x="0" y="65172"/>
                    </a:moveTo>
                    <a:lnTo>
                      <a:pt x="0" y="65172"/>
                    </a:lnTo>
                    <a:cubicBezTo>
                      <a:pt x="0" y="29156"/>
                      <a:pt x="29156" y="0"/>
                      <a:pt x="64600" y="0"/>
                    </a:cubicBezTo>
                    <a:cubicBezTo>
                      <a:pt x="100044" y="0"/>
                      <a:pt x="128628" y="29156"/>
                      <a:pt x="129200" y="64028"/>
                    </a:cubicBezTo>
                    <a:lnTo>
                      <a:pt x="129200" y="64600"/>
                    </a:lnTo>
                    <a:cubicBezTo>
                      <a:pt x="129200" y="100044"/>
                      <a:pt x="100044" y="128628"/>
                      <a:pt x="65172" y="128628"/>
                    </a:cubicBezTo>
                    <a:lnTo>
                      <a:pt x="64600" y="128628"/>
                    </a:lnTo>
                    <a:lnTo>
                      <a:pt x="64028" y="128628"/>
                    </a:lnTo>
                    <a:cubicBezTo>
                      <a:pt x="29156" y="128628"/>
                      <a:pt x="572" y="100044"/>
                      <a:pt x="0" y="65172"/>
                    </a:cubicBezTo>
                    <a:cubicBezTo>
                      <a:pt x="0" y="65172"/>
                      <a:pt x="0" y="65172"/>
                      <a:pt x="0" y="65172"/>
                    </a:cubicBezTo>
                    <a:moveTo>
                      <a:pt x="109763" y="65172"/>
                    </a:moveTo>
                    <a:lnTo>
                      <a:pt x="109763" y="65172"/>
                    </a:lnTo>
                    <a:cubicBezTo>
                      <a:pt x="109763" y="64028"/>
                      <a:pt x="109763" y="64028"/>
                      <a:pt x="109763" y="63457"/>
                    </a:cubicBezTo>
                    <a:cubicBezTo>
                      <a:pt x="109763" y="38303"/>
                      <a:pt x="89182" y="17150"/>
                      <a:pt x="64028" y="16579"/>
                    </a:cubicBezTo>
                    <a:cubicBezTo>
                      <a:pt x="37159" y="16579"/>
                      <a:pt x="18865" y="38303"/>
                      <a:pt x="18865" y="64600"/>
                    </a:cubicBezTo>
                    <a:lnTo>
                      <a:pt x="18865" y="64600"/>
                    </a:lnTo>
                    <a:cubicBezTo>
                      <a:pt x="18865" y="65172"/>
                      <a:pt x="18865" y="65743"/>
                      <a:pt x="18865" y="66315"/>
                    </a:cubicBezTo>
                    <a:cubicBezTo>
                      <a:pt x="18865" y="91469"/>
                      <a:pt x="39446" y="112050"/>
                      <a:pt x="64600" y="112621"/>
                    </a:cubicBezTo>
                    <a:cubicBezTo>
                      <a:pt x="89754" y="112621"/>
                      <a:pt x="110334" y="92041"/>
                      <a:pt x="110334" y="66887"/>
                    </a:cubicBezTo>
                    <a:cubicBezTo>
                      <a:pt x="109763" y="66315"/>
                      <a:pt x="109763" y="65743"/>
                      <a:pt x="109763" y="65172"/>
                    </a:cubicBezTo>
                  </a:path>
                </a:pathLst>
              </a:custGeom>
              <a:solidFill>
                <a:srgbClr val="000000"/>
              </a:solidFill>
              <a:ln w="5707" cap="flat">
                <a:noFill/>
                <a:prstDash val="solid"/>
                <a:miter/>
              </a:ln>
            </p:spPr>
            <p:txBody>
              <a:bodyPr rtlCol="0" anchor="ctr"/>
              <a:lstStyle/>
              <a:p>
                <a:endParaRPr lang="en-US"/>
              </a:p>
            </p:txBody>
          </p:sp>
          <p:sp>
            <p:nvSpPr>
              <p:cNvPr id="17" name="Freeform 57">
                <a:extLst>
                  <a:ext uri="{FF2B5EF4-FFF2-40B4-BE49-F238E27FC236}">
                    <a16:creationId xmlns:a16="http://schemas.microsoft.com/office/drawing/2014/main" id="{2FDF4F75-A920-BF75-64B6-50B8553F63EC}"/>
                  </a:ext>
                </a:extLst>
              </p:cNvPr>
              <p:cNvSpPr/>
              <p:nvPr/>
            </p:nvSpPr>
            <p:spPr>
              <a:xfrm>
                <a:off x="2436333"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3474 w 123483"/>
                  <a:gd name="connsiteY3" fmla="*/ 0 h 124626"/>
                  <a:gd name="connsiteX4" fmla="*/ 123483 w 123483"/>
                  <a:gd name="connsiteY4" fmla="*/ 0 h 124626"/>
                  <a:gd name="connsiteX5" fmla="*/ 69745 w 123483"/>
                  <a:gd name="connsiteY5" fmla="*/ 124626 h 124626"/>
                  <a:gd name="connsiteX6" fmla="*/ 53166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3474" y="0"/>
                    </a:lnTo>
                    <a:lnTo>
                      <a:pt x="123483" y="0"/>
                    </a:lnTo>
                    <a:lnTo>
                      <a:pt x="69745" y="124626"/>
                    </a:lnTo>
                    <a:lnTo>
                      <a:pt x="53166" y="124626"/>
                    </a:lnTo>
                    <a:close/>
                  </a:path>
                </a:pathLst>
              </a:custGeom>
              <a:solidFill>
                <a:srgbClr val="000000"/>
              </a:solidFill>
              <a:ln w="5707" cap="flat">
                <a:noFill/>
                <a:prstDash val="solid"/>
                <a:miter/>
              </a:ln>
            </p:spPr>
            <p:txBody>
              <a:bodyPr rtlCol="0" anchor="ctr"/>
              <a:lstStyle/>
              <a:p>
                <a:endParaRPr lang="en-US"/>
              </a:p>
            </p:txBody>
          </p:sp>
          <p:sp>
            <p:nvSpPr>
              <p:cNvPr id="25" name="Freeform 58">
                <a:extLst>
                  <a:ext uri="{FF2B5EF4-FFF2-40B4-BE49-F238E27FC236}">
                    <a16:creationId xmlns:a16="http://schemas.microsoft.com/office/drawing/2014/main" id="{52495EAE-98D4-AD74-D494-88BDCF598814}"/>
                  </a:ext>
                </a:extLst>
              </p:cNvPr>
              <p:cNvSpPr/>
              <p:nvPr/>
            </p:nvSpPr>
            <p:spPr>
              <a:xfrm>
                <a:off x="2568963" y="6096931"/>
                <a:ext cx="108667" cy="128242"/>
              </a:xfrm>
              <a:custGeom>
                <a:avLst/>
                <a:gdLst>
                  <a:gd name="connsiteX0" fmla="*/ 0 w 108667"/>
                  <a:gd name="connsiteY0" fmla="*/ 89339 h 128242"/>
                  <a:gd name="connsiteX1" fmla="*/ 0 w 108667"/>
                  <a:gd name="connsiteY1" fmla="*/ 89339 h 128242"/>
                  <a:gd name="connsiteX2" fmla="*/ 52595 w 108667"/>
                  <a:gd name="connsiteY2" fmla="*/ 48178 h 128242"/>
                  <a:gd name="connsiteX3" fmla="*/ 90326 w 108667"/>
                  <a:gd name="connsiteY3" fmla="*/ 53324 h 128242"/>
                  <a:gd name="connsiteX4" fmla="*/ 90326 w 108667"/>
                  <a:gd name="connsiteY4" fmla="*/ 49322 h 128242"/>
                  <a:gd name="connsiteX5" fmla="*/ 53738 w 108667"/>
                  <a:gd name="connsiteY5" fmla="*/ 16164 h 128242"/>
                  <a:gd name="connsiteX6" fmla="*/ 16007 w 108667"/>
                  <a:gd name="connsiteY6" fmla="*/ 25311 h 128242"/>
                  <a:gd name="connsiteX7" fmla="*/ 10290 w 108667"/>
                  <a:gd name="connsiteY7" fmla="*/ 10447 h 128242"/>
                  <a:gd name="connsiteX8" fmla="*/ 55453 w 108667"/>
                  <a:gd name="connsiteY8" fmla="*/ 157 h 128242"/>
                  <a:gd name="connsiteX9" fmla="*/ 95471 w 108667"/>
                  <a:gd name="connsiteY9" fmla="*/ 13878 h 128242"/>
                  <a:gd name="connsiteX10" fmla="*/ 108619 w 108667"/>
                  <a:gd name="connsiteY10" fmla="*/ 49893 h 128242"/>
                  <a:gd name="connsiteX11" fmla="*/ 108619 w 108667"/>
                  <a:gd name="connsiteY11" fmla="*/ 125355 h 128242"/>
                  <a:gd name="connsiteX12" fmla="*/ 90326 w 108667"/>
                  <a:gd name="connsiteY12" fmla="*/ 125355 h 128242"/>
                  <a:gd name="connsiteX13" fmla="*/ 90326 w 108667"/>
                  <a:gd name="connsiteY13" fmla="*/ 107062 h 128242"/>
                  <a:gd name="connsiteX14" fmla="*/ 45734 w 108667"/>
                  <a:gd name="connsiteY14" fmla="*/ 128214 h 128242"/>
                  <a:gd name="connsiteX15" fmla="*/ 0 w 108667"/>
                  <a:gd name="connsiteY15" fmla="*/ 89339 h 128242"/>
                  <a:gd name="connsiteX16" fmla="*/ 90326 w 108667"/>
                  <a:gd name="connsiteY16" fmla="*/ 79621 h 128242"/>
                  <a:gd name="connsiteX17" fmla="*/ 90326 w 108667"/>
                  <a:gd name="connsiteY17" fmla="*/ 68187 h 128242"/>
                  <a:gd name="connsiteX18" fmla="*/ 54310 w 108667"/>
                  <a:gd name="connsiteY18" fmla="*/ 63042 h 128242"/>
                  <a:gd name="connsiteX19" fmla="*/ 18294 w 108667"/>
                  <a:gd name="connsiteY19" fmla="*/ 87624 h 128242"/>
                  <a:gd name="connsiteX20" fmla="*/ 18294 w 108667"/>
                  <a:gd name="connsiteY20" fmla="*/ 88196 h 128242"/>
                  <a:gd name="connsiteX21" fmla="*/ 49165 w 108667"/>
                  <a:gd name="connsiteY21" fmla="*/ 112778 h 128242"/>
                  <a:gd name="connsiteX22" fmla="*/ 90326 w 108667"/>
                  <a:gd name="connsiteY22" fmla="*/ 79621 h 12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667" h="128242">
                    <a:moveTo>
                      <a:pt x="0" y="89339"/>
                    </a:moveTo>
                    <a:lnTo>
                      <a:pt x="0" y="89339"/>
                    </a:lnTo>
                    <a:cubicBezTo>
                      <a:pt x="0" y="62470"/>
                      <a:pt x="21724" y="48178"/>
                      <a:pt x="52595" y="48178"/>
                    </a:cubicBezTo>
                    <a:cubicBezTo>
                      <a:pt x="65172" y="48178"/>
                      <a:pt x="78320" y="49893"/>
                      <a:pt x="90326" y="53324"/>
                    </a:cubicBezTo>
                    <a:lnTo>
                      <a:pt x="90326" y="49322"/>
                    </a:lnTo>
                    <a:cubicBezTo>
                      <a:pt x="90326" y="27598"/>
                      <a:pt x="77177" y="16164"/>
                      <a:pt x="53738" y="16164"/>
                    </a:cubicBezTo>
                    <a:cubicBezTo>
                      <a:pt x="40589" y="16164"/>
                      <a:pt x="28012" y="19023"/>
                      <a:pt x="16007" y="25311"/>
                    </a:cubicBezTo>
                    <a:lnTo>
                      <a:pt x="10290" y="10447"/>
                    </a:lnTo>
                    <a:cubicBezTo>
                      <a:pt x="24011" y="3587"/>
                      <a:pt x="39446" y="157"/>
                      <a:pt x="55453" y="157"/>
                    </a:cubicBezTo>
                    <a:cubicBezTo>
                      <a:pt x="69745" y="-986"/>
                      <a:pt x="84609" y="4159"/>
                      <a:pt x="95471" y="13878"/>
                    </a:cubicBezTo>
                    <a:cubicBezTo>
                      <a:pt x="104618" y="23596"/>
                      <a:pt x="109191" y="36745"/>
                      <a:pt x="108619" y="49893"/>
                    </a:cubicBezTo>
                    <a:lnTo>
                      <a:pt x="108619" y="125355"/>
                    </a:lnTo>
                    <a:lnTo>
                      <a:pt x="90326" y="125355"/>
                    </a:lnTo>
                    <a:lnTo>
                      <a:pt x="90326" y="107062"/>
                    </a:lnTo>
                    <a:cubicBezTo>
                      <a:pt x="79464" y="120782"/>
                      <a:pt x="62885" y="128785"/>
                      <a:pt x="45734" y="128214"/>
                    </a:cubicBezTo>
                    <a:cubicBezTo>
                      <a:pt x="22867" y="127642"/>
                      <a:pt x="0" y="114493"/>
                      <a:pt x="0" y="89339"/>
                    </a:cubicBezTo>
                    <a:moveTo>
                      <a:pt x="90326" y="79621"/>
                    </a:moveTo>
                    <a:lnTo>
                      <a:pt x="90326" y="68187"/>
                    </a:lnTo>
                    <a:cubicBezTo>
                      <a:pt x="78892" y="64757"/>
                      <a:pt x="66315" y="63042"/>
                      <a:pt x="54310" y="63042"/>
                    </a:cubicBezTo>
                    <a:cubicBezTo>
                      <a:pt x="31442" y="63042"/>
                      <a:pt x="18294" y="73332"/>
                      <a:pt x="18294" y="87624"/>
                    </a:cubicBezTo>
                    <a:lnTo>
                      <a:pt x="18294" y="88196"/>
                    </a:lnTo>
                    <a:cubicBezTo>
                      <a:pt x="18294" y="103631"/>
                      <a:pt x="32586" y="112778"/>
                      <a:pt x="49165" y="112778"/>
                    </a:cubicBezTo>
                    <a:cubicBezTo>
                      <a:pt x="72032" y="112778"/>
                      <a:pt x="90326" y="99058"/>
                      <a:pt x="90326" y="79621"/>
                    </a:cubicBezTo>
                  </a:path>
                </a:pathLst>
              </a:custGeom>
              <a:solidFill>
                <a:srgbClr val="000000"/>
              </a:solidFill>
              <a:ln w="5707" cap="flat">
                <a:noFill/>
                <a:prstDash val="solid"/>
                <a:miter/>
              </a:ln>
            </p:spPr>
            <p:txBody>
              <a:bodyPr rtlCol="0" anchor="ctr"/>
              <a:lstStyle/>
              <a:p>
                <a:endParaRPr lang="en-US"/>
              </a:p>
            </p:txBody>
          </p:sp>
          <p:sp>
            <p:nvSpPr>
              <p:cNvPr id="32" name="Freeform 59">
                <a:extLst>
                  <a:ext uri="{FF2B5EF4-FFF2-40B4-BE49-F238E27FC236}">
                    <a16:creationId xmlns:a16="http://schemas.microsoft.com/office/drawing/2014/main" id="{5F3FBE2C-7981-4ABE-696D-8EF3BAAB92C7}"/>
                  </a:ext>
                </a:extLst>
              </p:cNvPr>
              <p:cNvSpPr/>
              <p:nvPr/>
            </p:nvSpPr>
            <p:spPr>
              <a:xfrm>
                <a:off x="2699878" y="6061644"/>
                <a:ext cx="74890" cy="162357"/>
              </a:xfrm>
              <a:custGeom>
                <a:avLst/>
                <a:gdLst>
                  <a:gd name="connsiteX0" fmla="*/ 17150 w 74890"/>
                  <a:gd name="connsiteY0" fmla="*/ 127485 h 162357"/>
                  <a:gd name="connsiteX1" fmla="*/ 17150 w 74890"/>
                  <a:gd name="connsiteY1" fmla="*/ 53166 h 162357"/>
                  <a:gd name="connsiteX2" fmla="*/ 0 w 74890"/>
                  <a:gd name="connsiteY2" fmla="*/ 53166 h 162357"/>
                  <a:gd name="connsiteX3" fmla="*/ 0 w 74890"/>
                  <a:gd name="connsiteY3" fmla="*/ 37159 h 162357"/>
                  <a:gd name="connsiteX4" fmla="*/ 17150 w 74890"/>
                  <a:gd name="connsiteY4" fmla="*/ 37159 h 162357"/>
                  <a:gd name="connsiteX5" fmla="*/ 17150 w 74890"/>
                  <a:gd name="connsiteY5" fmla="*/ 0 h 162357"/>
                  <a:gd name="connsiteX6" fmla="*/ 35444 w 74890"/>
                  <a:gd name="connsiteY6" fmla="*/ 0 h 162357"/>
                  <a:gd name="connsiteX7" fmla="*/ 35444 w 74890"/>
                  <a:gd name="connsiteY7" fmla="*/ 37159 h 162357"/>
                  <a:gd name="connsiteX8" fmla="*/ 74890 w 74890"/>
                  <a:gd name="connsiteY8" fmla="*/ 37159 h 162357"/>
                  <a:gd name="connsiteX9" fmla="*/ 74890 w 74890"/>
                  <a:gd name="connsiteY9" fmla="*/ 53166 h 162357"/>
                  <a:gd name="connsiteX10" fmla="*/ 35444 w 74890"/>
                  <a:gd name="connsiteY10" fmla="*/ 53166 h 162357"/>
                  <a:gd name="connsiteX11" fmla="*/ 35444 w 74890"/>
                  <a:gd name="connsiteY11" fmla="*/ 125198 h 162357"/>
                  <a:gd name="connsiteX12" fmla="*/ 56025 w 74890"/>
                  <a:gd name="connsiteY12" fmla="*/ 145779 h 162357"/>
                  <a:gd name="connsiteX13" fmla="*/ 73747 w 74890"/>
                  <a:gd name="connsiteY13" fmla="*/ 141205 h 162357"/>
                  <a:gd name="connsiteX14" fmla="*/ 73747 w 74890"/>
                  <a:gd name="connsiteY14" fmla="*/ 157212 h 162357"/>
                  <a:gd name="connsiteX15" fmla="*/ 51451 w 74890"/>
                  <a:gd name="connsiteY15" fmla="*/ 162357 h 162357"/>
                  <a:gd name="connsiteX16" fmla="*/ 17150 w 74890"/>
                  <a:gd name="connsiteY16" fmla="*/ 127485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90" h="162357">
                    <a:moveTo>
                      <a:pt x="17150" y="127485"/>
                    </a:moveTo>
                    <a:lnTo>
                      <a:pt x="17150" y="53166"/>
                    </a:lnTo>
                    <a:lnTo>
                      <a:pt x="0" y="53166"/>
                    </a:lnTo>
                    <a:lnTo>
                      <a:pt x="0" y="37159"/>
                    </a:lnTo>
                    <a:lnTo>
                      <a:pt x="17150" y="37159"/>
                    </a:lnTo>
                    <a:lnTo>
                      <a:pt x="17150" y="0"/>
                    </a:lnTo>
                    <a:lnTo>
                      <a:pt x="35444" y="0"/>
                    </a:lnTo>
                    <a:lnTo>
                      <a:pt x="35444" y="37159"/>
                    </a:lnTo>
                    <a:lnTo>
                      <a:pt x="74890" y="37159"/>
                    </a:lnTo>
                    <a:lnTo>
                      <a:pt x="74890" y="53166"/>
                    </a:lnTo>
                    <a:lnTo>
                      <a:pt x="35444" y="53166"/>
                    </a:lnTo>
                    <a:lnTo>
                      <a:pt x="35444" y="125198"/>
                    </a:lnTo>
                    <a:cubicBezTo>
                      <a:pt x="35444" y="140062"/>
                      <a:pt x="44020" y="145779"/>
                      <a:pt x="56025" y="145779"/>
                    </a:cubicBezTo>
                    <a:cubicBezTo>
                      <a:pt x="62313" y="145779"/>
                      <a:pt x="68602" y="144635"/>
                      <a:pt x="73747" y="141205"/>
                    </a:cubicBezTo>
                    <a:lnTo>
                      <a:pt x="73747" y="157212"/>
                    </a:lnTo>
                    <a:cubicBezTo>
                      <a:pt x="66887" y="160642"/>
                      <a:pt x="59455" y="162357"/>
                      <a:pt x="51451" y="162357"/>
                    </a:cubicBezTo>
                    <a:cubicBezTo>
                      <a:pt x="32014" y="162357"/>
                      <a:pt x="17150" y="152639"/>
                      <a:pt x="17150" y="127485"/>
                    </a:cubicBezTo>
                  </a:path>
                </a:pathLst>
              </a:custGeom>
              <a:solidFill>
                <a:srgbClr val="000000"/>
              </a:solidFill>
              <a:ln w="5707" cap="flat">
                <a:noFill/>
                <a:prstDash val="solid"/>
                <a:miter/>
              </a:ln>
            </p:spPr>
            <p:txBody>
              <a:bodyPr rtlCol="0" anchor="ctr"/>
              <a:lstStyle/>
              <a:p>
                <a:endParaRPr lang="en-US"/>
              </a:p>
            </p:txBody>
          </p:sp>
          <p:sp>
            <p:nvSpPr>
              <p:cNvPr id="33" name="Freeform 60">
                <a:extLst>
                  <a:ext uri="{FF2B5EF4-FFF2-40B4-BE49-F238E27FC236}">
                    <a16:creationId xmlns:a16="http://schemas.microsoft.com/office/drawing/2014/main" id="{21F27A6B-A0B9-3604-3695-79C4EA110848}"/>
                  </a:ext>
                </a:extLst>
              </p:cNvPr>
              <p:cNvSpPr/>
              <p:nvPr/>
            </p:nvSpPr>
            <p:spPr>
              <a:xfrm>
                <a:off x="2802781" y="6051354"/>
                <a:ext cx="21152" cy="170360"/>
              </a:xfrm>
              <a:custGeom>
                <a:avLst/>
                <a:gdLst>
                  <a:gd name="connsiteX0" fmla="*/ 0 w 21152"/>
                  <a:gd name="connsiteY0" fmla="*/ 0 h 170360"/>
                  <a:gd name="connsiteX1" fmla="*/ 21152 w 21152"/>
                  <a:gd name="connsiteY1" fmla="*/ 0 h 170360"/>
                  <a:gd name="connsiteX2" fmla="*/ 21152 w 21152"/>
                  <a:gd name="connsiteY2" fmla="*/ 20581 h 170360"/>
                  <a:gd name="connsiteX3" fmla="*/ 0 w 21152"/>
                  <a:gd name="connsiteY3" fmla="*/ 20581 h 170360"/>
                  <a:gd name="connsiteX4" fmla="*/ 0 w 21152"/>
                  <a:gd name="connsiteY4" fmla="*/ 0 h 170360"/>
                  <a:gd name="connsiteX5" fmla="*/ 0 w 21152"/>
                  <a:gd name="connsiteY5" fmla="*/ 0 h 170360"/>
                  <a:gd name="connsiteX6" fmla="*/ 1143 w 21152"/>
                  <a:gd name="connsiteY6" fmla="*/ 46878 h 170360"/>
                  <a:gd name="connsiteX7" fmla="*/ 19437 w 21152"/>
                  <a:gd name="connsiteY7" fmla="*/ 46878 h 170360"/>
                  <a:gd name="connsiteX8" fmla="*/ 19437 w 21152"/>
                  <a:gd name="connsiteY8" fmla="*/ 170361 h 170360"/>
                  <a:gd name="connsiteX9" fmla="*/ 1143 w 21152"/>
                  <a:gd name="connsiteY9" fmla="*/ 170361 h 170360"/>
                  <a:gd name="connsiteX10" fmla="*/ 1143 w 21152"/>
                  <a:gd name="connsiteY10" fmla="*/ 46878 h 170360"/>
                  <a:gd name="connsiteX11" fmla="*/ 1143 w 21152"/>
                  <a:gd name="connsiteY11" fmla="*/ 46878 h 17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52" h="170360">
                    <a:moveTo>
                      <a:pt x="0" y="0"/>
                    </a:moveTo>
                    <a:lnTo>
                      <a:pt x="21152" y="0"/>
                    </a:lnTo>
                    <a:lnTo>
                      <a:pt x="21152" y="20581"/>
                    </a:lnTo>
                    <a:lnTo>
                      <a:pt x="0" y="20581"/>
                    </a:lnTo>
                    <a:lnTo>
                      <a:pt x="0" y="0"/>
                    </a:lnTo>
                    <a:lnTo>
                      <a:pt x="0" y="0"/>
                    </a:lnTo>
                    <a:close/>
                    <a:moveTo>
                      <a:pt x="1143" y="46878"/>
                    </a:moveTo>
                    <a:lnTo>
                      <a:pt x="19437" y="46878"/>
                    </a:lnTo>
                    <a:lnTo>
                      <a:pt x="19437" y="170361"/>
                    </a:lnTo>
                    <a:lnTo>
                      <a:pt x="1143" y="170361"/>
                    </a:lnTo>
                    <a:lnTo>
                      <a:pt x="1143" y="46878"/>
                    </a:lnTo>
                    <a:lnTo>
                      <a:pt x="1143" y="46878"/>
                    </a:lnTo>
                    <a:close/>
                  </a:path>
                </a:pathLst>
              </a:custGeom>
              <a:solidFill>
                <a:srgbClr val="000000"/>
              </a:solidFill>
              <a:ln w="5707" cap="flat">
                <a:noFill/>
                <a:prstDash val="solid"/>
                <a:miter/>
              </a:ln>
            </p:spPr>
            <p:txBody>
              <a:bodyPr rtlCol="0" anchor="ctr"/>
              <a:lstStyle/>
              <a:p>
                <a:endParaRPr lang="en-US"/>
              </a:p>
            </p:txBody>
          </p:sp>
          <p:sp>
            <p:nvSpPr>
              <p:cNvPr id="34" name="Freeform 61">
                <a:extLst>
                  <a:ext uri="{FF2B5EF4-FFF2-40B4-BE49-F238E27FC236}">
                    <a16:creationId xmlns:a16="http://schemas.microsoft.com/office/drawing/2014/main" id="{93E2B987-22DB-BF0E-E1ED-2B9925D3447E}"/>
                  </a:ext>
                </a:extLst>
              </p:cNvPr>
              <p:cNvSpPr/>
              <p:nvPr/>
            </p:nvSpPr>
            <p:spPr>
              <a:xfrm>
                <a:off x="2847944" y="6098231"/>
                <a:ext cx="123483" cy="124626"/>
              </a:xfrm>
              <a:custGeom>
                <a:avLst/>
                <a:gdLst>
                  <a:gd name="connsiteX0" fmla="*/ 0 w 123483"/>
                  <a:gd name="connsiteY0" fmla="*/ 0 h 124626"/>
                  <a:gd name="connsiteX1" fmla="*/ 20581 w 123483"/>
                  <a:gd name="connsiteY1" fmla="*/ 0 h 124626"/>
                  <a:gd name="connsiteX2" fmla="*/ 61742 w 123483"/>
                  <a:gd name="connsiteY2" fmla="*/ 102903 h 124626"/>
                  <a:gd name="connsiteX3" fmla="*/ 104046 w 123483"/>
                  <a:gd name="connsiteY3" fmla="*/ 0 h 124626"/>
                  <a:gd name="connsiteX4" fmla="*/ 123483 w 123483"/>
                  <a:gd name="connsiteY4" fmla="*/ 0 h 124626"/>
                  <a:gd name="connsiteX5" fmla="*/ 69745 w 123483"/>
                  <a:gd name="connsiteY5" fmla="*/ 124626 h 124626"/>
                  <a:gd name="connsiteX6" fmla="*/ 53738 w 123483"/>
                  <a:gd name="connsiteY6" fmla="*/ 124626 h 12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83" h="124626">
                    <a:moveTo>
                      <a:pt x="0" y="0"/>
                    </a:moveTo>
                    <a:lnTo>
                      <a:pt x="20581" y="0"/>
                    </a:lnTo>
                    <a:lnTo>
                      <a:pt x="61742" y="102903"/>
                    </a:lnTo>
                    <a:lnTo>
                      <a:pt x="104046" y="0"/>
                    </a:lnTo>
                    <a:lnTo>
                      <a:pt x="123483" y="0"/>
                    </a:lnTo>
                    <a:lnTo>
                      <a:pt x="69745" y="124626"/>
                    </a:lnTo>
                    <a:lnTo>
                      <a:pt x="53738" y="124626"/>
                    </a:lnTo>
                    <a:close/>
                  </a:path>
                </a:pathLst>
              </a:custGeom>
              <a:solidFill>
                <a:srgbClr val="000000"/>
              </a:solidFill>
              <a:ln w="5707" cap="flat">
                <a:noFill/>
                <a:prstDash val="solid"/>
                <a:miter/>
              </a:ln>
            </p:spPr>
            <p:txBody>
              <a:bodyPr rtlCol="0" anchor="ctr"/>
              <a:lstStyle/>
              <a:p>
                <a:endParaRPr lang="en-US"/>
              </a:p>
            </p:txBody>
          </p:sp>
          <p:sp>
            <p:nvSpPr>
              <p:cNvPr id="35" name="Freeform 62">
                <a:extLst>
                  <a:ext uri="{FF2B5EF4-FFF2-40B4-BE49-F238E27FC236}">
                    <a16:creationId xmlns:a16="http://schemas.microsoft.com/office/drawing/2014/main" id="{BA09433C-8BB8-DF7F-AB27-A8F61AF76834}"/>
                  </a:ext>
                </a:extLst>
              </p:cNvPr>
              <p:cNvSpPr/>
              <p:nvPr/>
            </p:nvSpPr>
            <p:spPr>
              <a:xfrm>
                <a:off x="2980574" y="6095373"/>
                <a:ext cx="117194" cy="129226"/>
              </a:xfrm>
              <a:custGeom>
                <a:avLst/>
                <a:gdLst>
                  <a:gd name="connsiteX0" fmla="*/ 62313 w 117194"/>
                  <a:gd name="connsiteY0" fmla="*/ 113193 h 129226"/>
                  <a:gd name="connsiteX1" fmla="*/ 101188 w 117194"/>
                  <a:gd name="connsiteY1" fmla="*/ 95471 h 129226"/>
                  <a:gd name="connsiteX2" fmla="*/ 112621 w 117194"/>
                  <a:gd name="connsiteY2" fmla="*/ 105761 h 129226"/>
                  <a:gd name="connsiteX3" fmla="*/ 61741 w 117194"/>
                  <a:gd name="connsiteY3" fmla="*/ 129200 h 129226"/>
                  <a:gd name="connsiteX4" fmla="*/ 0 w 117194"/>
                  <a:gd name="connsiteY4" fmla="*/ 64600 h 129226"/>
                  <a:gd name="connsiteX5" fmla="*/ 59455 w 117194"/>
                  <a:gd name="connsiteY5" fmla="*/ 0 h 129226"/>
                  <a:gd name="connsiteX6" fmla="*/ 117195 w 117194"/>
                  <a:gd name="connsiteY6" fmla="*/ 65743 h 129226"/>
                  <a:gd name="connsiteX7" fmla="*/ 117195 w 117194"/>
                  <a:gd name="connsiteY7" fmla="*/ 72032 h 129226"/>
                  <a:gd name="connsiteX8" fmla="*/ 19437 w 117194"/>
                  <a:gd name="connsiteY8" fmla="*/ 72032 h 129226"/>
                  <a:gd name="connsiteX9" fmla="*/ 62313 w 117194"/>
                  <a:gd name="connsiteY9" fmla="*/ 113193 h 129226"/>
                  <a:gd name="connsiteX10" fmla="*/ 98901 w 117194"/>
                  <a:gd name="connsiteY10" fmla="*/ 57740 h 129226"/>
                  <a:gd name="connsiteX11" fmla="*/ 59455 w 117194"/>
                  <a:gd name="connsiteY11" fmla="*/ 16007 h 129226"/>
                  <a:gd name="connsiteX12" fmla="*/ 19437 w 117194"/>
                  <a:gd name="connsiteY12" fmla="*/ 57740 h 129226"/>
                  <a:gd name="connsiteX13" fmla="*/ 98901 w 117194"/>
                  <a:gd name="connsiteY13" fmla="*/ 57740 h 129226"/>
                  <a:gd name="connsiteX14" fmla="*/ 98901 w 117194"/>
                  <a:gd name="connsiteY14" fmla="*/ 57740 h 12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7194" h="129226">
                    <a:moveTo>
                      <a:pt x="62313" y="113193"/>
                    </a:moveTo>
                    <a:cubicBezTo>
                      <a:pt x="77177" y="113193"/>
                      <a:pt x="91469" y="106904"/>
                      <a:pt x="101188" y="95471"/>
                    </a:cubicBezTo>
                    <a:lnTo>
                      <a:pt x="112621" y="105761"/>
                    </a:lnTo>
                    <a:cubicBezTo>
                      <a:pt x="100044" y="121196"/>
                      <a:pt x="81179" y="129772"/>
                      <a:pt x="61741" y="129200"/>
                    </a:cubicBezTo>
                    <a:cubicBezTo>
                      <a:pt x="28012" y="129200"/>
                      <a:pt x="0" y="102903"/>
                      <a:pt x="0" y="64600"/>
                    </a:cubicBezTo>
                    <a:cubicBezTo>
                      <a:pt x="0" y="28584"/>
                      <a:pt x="25154" y="0"/>
                      <a:pt x="59455" y="0"/>
                    </a:cubicBezTo>
                    <a:cubicBezTo>
                      <a:pt x="96042" y="0"/>
                      <a:pt x="117195" y="29156"/>
                      <a:pt x="117195" y="65743"/>
                    </a:cubicBezTo>
                    <a:cubicBezTo>
                      <a:pt x="117195" y="67458"/>
                      <a:pt x="117195" y="69173"/>
                      <a:pt x="117195" y="72032"/>
                    </a:cubicBezTo>
                    <a:lnTo>
                      <a:pt x="19437" y="72032"/>
                    </a:lnTo>
                    <a:cubicBezTo>
                      <a:pt x="20009" y="95471"/>
                      <a:pt x="39446" y="113765"/>
                      <a:pt x="62313" y="113193"/>
                    </a:cubicBezTo>
                    <a:moveTo>
                      <a:pt x="98901" y="57740"/>
                    </a:moveTo>
                    <a:cubicBezTo>
                      <a:pt x="96614" y="35444"/>
                      <a:pt x="84037" y="16007"/>
                      <a:pt x="59455" y="16007"/>
                    </a:cubicBezTo>
                    <a:cubicBezTo>
                      <a:pt x="38303" y="16007"/>
                      <a:pt x="21724" y="33729"/>
                      <a:pt x="19437" y="57740"/>
                    </a:cubicBezTo>
                    <a:lnTo>
                      <a:pt x="98901" y="57740"/>
                    </a:lnTo>
                    <a:lnTo>
                      <a:pt x="98901" y="57740"/>
                    </a:lnTo>
                    <a:close/>
                  </a:path>
                </a:pathLst>
              </a:custGeom>
              <a:solidFill>
                <a:srgbClr val="000000"/>
              </a:solidFill>
              <a:ln w="5707" cap="flat">
                <a:noFill/>
                <a:prstDash val="solid"/>
                <a:miter/>
              </a:ln>
            </p:spPr>
            <p:txBody>
              <a:bodyPr rtlCol="0" anchor="ctr"/>
              <a:lstStyle/>
              <a:p>
                <a:endParaRPr lang="en-US"/>
              </a:p>
            </p:txBody>
          </p:sp>
        </p:grpSp>
        <p:sp>
          <p:nvSpPr>
            <p:cNvPr id="8" name="Rectangle 7">
              <a:extLst>
                <a:ext uri="{FF2B5EF4-FFF2-40B4-BE49-F238E27FC236}">
                  <a16:creationId xmlns:a16="http://schemas.microsoft.com/office/drawing/2014/main" id="{7E79EB4E-55A6-8A1C-6569-99B91181B7BB}"/>
                </a:ext>
              </a:extLst>
            </p:cNvPr>
            <p:cNvSpPr/>
            <p:nvPr userDrawn="1"/>
          </p:nvSpPr>
          <p:spPr>
            <a:xfrm>
              <a:off x="551442" y="6313224"/>
              <a:ext cx="2542032" cy="9144"/>
            </a:xfrm>
            <a:prstGeom prst="rect">
              <a:avLst/>
            </a:prstGeom>
            <a:solidFill>
              <a:schemeClr val="tx1"/>
            </a:solidFill>
            <a:ln>
              <a:noFill/>
            </a:ln>
          </p:spPr>
          <p:txBody>
            <a:bodyPr wrap="square" rtlCol="0" anchor="ctr">
              <a:noAutofit/>
            </a:bodyPr>
            <a:lstStyle/>
            <a:p>
              <a:pPr algn="l"/>
              <a:endParaRPr lang="en-US">
                <a:solidFill>
                  <a:schemeClr val="tx1"/>
                </a:solidFill>
              </a:endParaRPr>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498" r:id="rId2"/>
    <p:sldLayoutId id="2147484499" r:id="rId3"/>
    <p:sldLayoutId id="2147483836" r:id="rId4"/>
    <p:sldLayoutId id="2147484662" r:id="rId5"/>
    <p:sldLayoutId id="2147484663" r:id="rId6"/>
    <p:sldLayoutId id="2147484664" r:id="rId7"/>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loc.gov/marc/bibliographic/bd650.html"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loc.gov/marc/bibliographic/bd100.html"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knowledge.exlibrisgroup.com/Alma/Product_Documentation/010Alma_Online_Help_(English)/040Resource_Management/080Configuring_Resource_Management/060Configuring_Other_Settings"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60Working_with_Authority_Records#Authority_Vocabularies_in_the_Community_Zone"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509152" y="2598558"/>
            <a:ext cx="8566268" cy="1264782"/>
          </a:xfrm>
        </p:spPr>
        <p:txBody>
          <a:bodyPr/>
          <a:lstStyle/>
          <a:p>
            <a:r>
              <a:rPr lang="en-US" sz="4800" dirty="0"/>
              <a:t>A General Overview of Authority Control in Alma</a:t>
            </a:r>
            <a:endParaRPr lang="en-NL" sz="4800" dirty="0"/>
          </a:p>
        </p:txBody>
      </p:sp>
      <p:sp>
        <p:nvSpPr>
          <p:cNvPr id="4" name="Text Placeholder 22">
            <a:extLst>
              <a:ext uri="{FF2B5EF4-FFF2-40B4-BE49-F238E27FC236}">
                <a16:creationId xmlns:a16="http://schemas.microsoft.com/office/drawing/2014/main" id="{6996D1CA-23C6-39D7-BA16-17C0E9EF5E27}"/>
              </a:ext>
            </a:extLst>
          </p:cNvPr>
          <p:cNvSpPr txBox="1">
            <a:spLocks/>
          </p:cNvSpPr>
          <p:nvPr/>
        </p:nvSpPr>
        <p:spPr>
          <a:xfrm>
            <a:off x="627698" y="4303392"/>
            <a:ext cx="2401252" cy="611508"/>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Yoel Kortick</a:t>
            </a:r>
          </a:p>
          <a:p>
            <a:r>
              <a:rPr lang="en-US" sz="2400" dirty="0"/>
              <a:t>Senior Librarian</a:t>
            </a:r>
            <a:endParaRPr lang="en-NL" sz="2400" dirty="0"/>
          </a:p>
        </p:txBody>
      </p:sp>
      <p:sp>
        <p:nvSpPr>
          <p:cNvPr id="5" name="Text Placeholder 22">
            <a:extLst>
              <a:ext uri="{FF2B5EF4-FFF2-40B4-BE49-F238E27FC236}">
                <a16:creationId xmlns:a16="http://schemas.microsoft.com/office/drawing/2014/main" id="{600F600C-6408-A9A6-426D-17EE21FEA9F6}"/>
              </a:ext>
            </a:extLst>
          </p:cNvPr>
          <p:cNvSpPr txBox="1">
            <a:spLocks/>
          </p:cNvSpPr>
          <p:nvPr/>
        </p:nvSpPr>
        <p:spPr>
          <a:xfrm>
            <a:off x="627698" y="5040630"/>
            <a:ext cx="1989772" cy="377190"/>
          </a:xfrm>
          <a:prstGeom prst="rect">
            <a:avLst/>
          </a:prstGeom>
        </p:spPr>
        <p:txBody>
          <a:bodyPr lIns="0" tIns="36000" rIns="0" bIns="0" anchor="t" anchorCtr="0">
            <a:noAutofit/>
          </a:bodyPr>
          <a:lstStyle>
            <a:lvl1pPr indent="0">
              <a:lnSpc>
                <a:spcPct val="85000"/>
              </a:lnSpc>
              <a:spcBef>
                <a:spcPts val="0"/>
              </a:spcBef>
              <a:buFont typeface="Arial" panose="020B0604020202020204" pitchFamily="34" charset="0"/>
              <a:buNone/>
              <a:defRPr sz="4800" baseline="0">
                <a:latin typeface="+mj-lt"/>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dirty="0"/>
              <a:t>Sept. 2025</a:t>
            </a:r>
            <a:endParaRPr lang="en-NL" sz="2000" dirty="0"/>
          </a:p>
        </p:txBody>
      </p:sp>
    </p:spTree>
    <p:extLst>
      <p:ext uri="{BB962C8B-B14F-4D97-AF65-F5344CB8AC3E}">
        <p14:creationId xmlns:p14="http://schemas.microsoft.com/office/powerpoint/2010/main" val="293609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FD7A-C88B-449D-D892-847F6D0A2A76}"/>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8C613B9-AAF0-0ECE-D8E2-D9D2C15DE643}"/>
              </a:ext>
            </a:extLst>
          </p:cNvPr>
          <p:cNvSpPr>
            <a:spLocks noGrp="1"/>
          </p:cNvSpPr>
          <p:nvPr>
            <p:ph type="title"/>
          </p:nvPr>
        </p:nvSpPr>
        <p:spPr/>
        <p:txBody>
          <a:bodyPr/>
          <a:lstStyle/>
          <a:p>
            <a:r>
              <a:rPr lang="en-US" dirty="0"/>
              <a:t>Global authorities in Alma</a:t>
            </a:r>
            <a:endParaRPr lang="en-NL" dirty="0"/>
          </a:p>
        </p:txBody>
      </p:sp>
      <p:sp>
        <p:nvSpPr>
          <p:cNvPr id="9" name="Slide Number Placeholder 5">
            <a:extLst>
              <a:ext uri="{FF2B5EF4-FFF2-40B4-BE49-F238E27FC236}">
                <a16:creationId xmlns:a16="http://schemas.microsoft.com/office/drawing/2014/main" id="{D5D89448-A0DB-C5B3-840E-2CCD45F0CD50}"/>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graphicFrame>
        <p:nvGraphicFramePr>
          <p:cNvPr id="2" name="Table 4">
            <a:extLst>
              <a:ext uri="{FF2B5EF4-FFF2-40B4-BE49-F238E27FC236}">
                <a16:creationId xmlns:a16="http://schemas.microsoft.com/office/drawing/2014/main" id="{A59BDC46-C22F-E238-E479-9B9DD5878516}"/>
              </a:ext>
            </a:extLst>
          </p:cNvPr>
          <p:cNvGraphicFramePr>
            <a:graphicFrameLocks noGrp="1"/>
          </p:cNvGraphicFramePr>
          <p:nvPr>
            <p:extLst>
              <p:ext uri="{D42A27DB-BD31-4B8C-83A1-F6EECF244321}">
                <p14:modId xmlns:p14="http://schemas.microsoft.com/office/powerpoint/2010/main" val="447323068"/>
              </p:ext>
            </p:extLst>
          </p:nvPr>
        </p:nvGraphicFramePr>
        <p:xfrm>
          <a:off x="851756" y="1454421"/>
          <a:ext cx="10412874" cy="2923027"/>
        </p:xfrm>
        <a:graphic>
          <a:graphicData uri="http://schemas.openxmlformats.org/drawingml/2006/table">
            <a:tbl>
              <a:tblPr firstRow="1" bandRow="1">
                <a:tableStyleId>{93296810-A885-4BE3-A3E7-6D5BEEA58F35}</a:tableStyleId>
              </a:tblPr>
              <a:tblGrid>
                <a:gridCol w="5206437">
                  <a:extLst>
                    <a:ext uri="{9D8B030D-6E8A-4147-A177-3AD203B41FA5}">
                      <a16:colId xmlns:a16="http://schemas.microsoft.com/office/drawing/2014/main" val="1921400750"/>
                    </a:ext>
                  </a:extLst>
                </a:gridCol>
                <a:gridCol w="5206437">
                  <a:extLst>
                    <a:ext uri="{9D8B030D-6E8A-4147-A177-3AD203B41FA5}">
                      <a16:colId xmlns:a16="http://schemas.microsoft.com/office/drawing/2014/main" val="2633927058"/>
                    </a:ext>
                  </a:extLst>
                </a:gridCol>
              </a:tblGrid>
              <a:tr h="385861">
                <a:tc>
                  <a:txBody>
                    <a:bodyPr/>
                    <a:lstStyle/>
                    <a:p>
                      <a:r>
                        <a:rPr lang="en-US" dirty="0"/>
                        <a:t>LCSH</a:t>
                      </a:r>
                    </a:p>
                  </a:txBody>
                  <a:tcPr/>
                </a:tc>
                <a:tc>
                  <a:txBody>
                    <a:bodyPr/>
                    <a:lstStyle/>
                    <a:p>
                      <a:r>
                        <a:rPr lang="en-US" dirty="0"/>
                        <a:t>MESH</a:t>
                      </a:r>
                    </a:p>
                  </a:txBody>
                  <a:tcPr/>
                </a:tc>
                <a:extLst>
                  <a:ext uri="{0D108BD9-81ED-4DB2-BD59-A6C34878D82A}">
                    <a16:rowId xmlns:a16="http://schemas.microsoft.com/office/drawing/2014/main" val="2567144234"/>
                  </a:ext>
                </a:extLst>
              </a:tr>
              <a:tr h="2537166">
                <a:tc>
                  <a:txBody>
                    <a:bodyPr/>
                    <a:lstStyle/>
                    <a:p>
                      <a:r>
                        <a:rPr lang="en-US" sz="1400" dirty="0"/>
                        <a:t>035## |a (DLC) </a:t>
                      </a:r>
                      <a:r>
                        <a:rPr lang="en-US" sz="1400" dirty="0" err="1"/>
                        <a:t>sh</a:t>
                      </a:r>
                      <a:r>
                        <a:rPr lang="en-US" sz="1400" dirty="0"/>
                        <a:t> 85020214</a:t>
                      </a:r>
                    </a:p>
                    <a:p>
                      <a:r>
                        <a:rPr lang="en-US" sz="1400" dirty="0">
                          <a:highlight>
                            <a:srgbClr val="00FF00"/>
                          </a:highlight>
                        </a:rPr>
                        <a:t>150_0 |a Cardiology</a:t>
                      </a:r>
                    </a:p>
                    <a:p>
                      <a:r>
                        <a:rPr lang="en-US" sz="1400" dirty="0">
                          <a:highlight>
                            <a:srgbClr val="FFFF00"/>
                          </a:highlight>
                        </a:rPr>
                        <a:t>550_0 |a Heart |x Diseases</a:t>
                      </a:r>
                    </a:p>
                    <a:p>
                      <a:r>
                        <a:rPr lang="en-US" sz="1400" dirty="0">
                          <a:highlight>
                            <a:srgbClr val="FFFF00"/>
                          </a:highlight>
                        </a:rPr>
                        <a:t>550_0 |w g |a Internal medicine</a:t>
                      </a:r>
                    </a:p>
                  </a:txBody>
                  <a:tcPr/>
                </a:tc>
                <a:tc>
                  <a:txBody>
                    <a:bodyPr/>
                    <a:lstStyle/>
                    <a:p>
                      <a:r>
                        <a:rPr lang="en-US" sz="1400" dirty="0"/>
                        <a:t>035__ |a (DNLM)D002309</a:t>
                      </a:r>
                    </a:p>
                    <a:p>
                      <a:r>
                        <a:rPr lang="en-US" sz="1400" dirty="0">
                          <a:highlight>
                            <a:srgbClr val="00FF00"/>
                          </a:highlight>
                        </a:rPr>
                        <a:t>150__ |a Cardiology</a:t>
                      </a:r>
                    </a:p>
                    <a:p>
                      <a:r>
                        <a:rPr lang="en-US" sz="1400" dirty="0">
                          <a:highlight>
                            <a:srgbClr val="FFFF00"/>
                          </a:highlight>
                        </a:rPr>
                        <a:t>450__ |w </a:t>
                      </a:r>
                      <a:r>
                        <a:rPr lang="en-US" sz="1400" dirty="0" err="1">
                          <a:highlight>
                            <a:srgbClr val="FFFF00"/>
                          </a:highlight>
                        </a:rPr>
                        <a:t>nnna</a:t>
                      </a:r>
                      <a:r>
                        <a:rPr lang="en-US" sz="1400" dirty="0">
                          <a:highlight>
                            <a:srgbClr val="FFFF00"/>
                          </a:highlight>
                        </a:rPr>
                        <a:t> |a Angiology</a:t>
                      </a:r>
                    </a:p>
                    <a:p>
                      <a:r>
                        <a:rPr lang="en-US" sz="1400" dirty="0">
                          <a:highlight>
                            <a:srgbClr val="FFFF00"/>
                          </a:highlight>
                        </a:rPr>
                        <a:t>450__ |w </a:t>
                      </a:r>
                      <a:r>
                        <a:rPr lang="en-US" sz="1400" dirty="0" err="1">
                          <a:highlight>
                            <a:srgbClr val="FFFF00"/>
                          </a:highlight>
                        </a:rPr>
                        <a:t>nnna</a:t>
                      </a:r>
                      <a:r>
                        <a:rPr lang="en-US" sz="1400" dirty="0">
                          <a:highlight>
                            <a:srgbClr val="FFFF00"/>
                          </a:highlight>
                        </a:rPr>
                        <a:t> |a Cardiovascular Disease Specialty</a:t>
                      </a:r>
                    </a:p>
                    <a:p>
                      <a:r>
                        <a:rPr lang="en-US" sz="1400" dirty="0">
                          <a:highlight>
                            <a:srgbClr val="FFFF00"/>
                          </a:highlight>
                        </a:rPr>
                        <a:t>450__ |w </a:t>
                      </a:r>
                      <a:r>
                        <a:rPr lang="en-US" sz="1400" dirty="0" err="1">
                          <a:highlight>
                            <a:srgbClr val="FFFF00"/>
                          </a:highlight>
                        </a:rPr>
                        <a:t>nnna</a:t>
                      </a:r>
                      <a:r>
                        <a:rPr lang="en-US" sz="1400" dirty="0">
                          <a:highlight>
                            <a:srgbClr val="FFFF00"/>
                          </a:highlight>
                        </a:rPr>
                        <a:t> |a Vascular Medicine</a:t>
                      </a:r>
                    </a:p>
                    <a:p>
                      <a:r>
                        <a:rPr lang="en-US" sz="1400" dirty="0">
                          <a:highlight>
                            <a:srgbClr val="FFFF00"/>
                          </a:highlight>
                        </a:rPr>
                        <a:t>450__ |w </a:t>
                      </a:r>
                      <a:r>
                        <a:rPr lang="en-US" sz="1400" dirty="0" err="1">
                          <a:highlight>
                            <a:srgbClr val="FFFF00"/>
                          </a:highlight>
                        </a:rPr>
                        <a:t>nnna</a:t>
                      </a:r>
                      <a:r>
                        <a:rPr lang="en-US" sz="1400" dirty="0">
                          <a:highlight>
                            <a:srgbClr val="FFFF00"/>
                          </a:highlight>
                        </a:rPr>
                        <a:t> |a Disease Specialty, Cardiovascular</a:t>
                      </a:r>
                    </a:p>
                    <a:p>
                      <a:r>
                        <a:rPr lang="en-US" sz="1400" dirty="0">
                          <a:highlight>
                            <a:srgbClr val="FFFF00"/>
                          </a:highlight>
                        </a:rPr>
                        <a:t>450__ |w </a:t>
                      </a:r>
                      <a:r>
                        <a:rPr lang="en-US" sz="1400" dirty="0" err="1">
                          <a:highlight>
                            <a:srgbClr val="FFFF00"/>
                          </a:highlight>
                        </a:rPr>
                        <a:t>nnna</a:t>
                      </a:r>
                      <a:r>
                        <a:rPr lang="en-US" sz="1400" dirty="0">
                          <a:highlight>
                            <a:srgbClr val="FFFF00"/>
                          </a:highlight>
                        </a:rPr>
                        <a:t> |a Medicine, Vascular</a:t>
                      </a:r>
                    </a:p>
                    <a:p>
                      <a:r>
                        <a:rPr lang="en-US" sz="1400" dirty="0">
                          <a:highlight>
                            <a:srgbClr val="FFFF00"/>
                          </a:highlight>
                        </a:rPr>
                        <a:t>450__ |w </a:t>
                      </a:r>
                      <a:r>
                        <a:rPr lang="en-US" sz="1400" dirty="0" err="1">
                          <a:highlight>
                            <a:srgbClr val="FFFF00"/>
                          </a:highlight>
                        </a:rPr>
                        <a:t>nnna</a:t>
                      </a:r>
                      <a:r>
                        <a:rPr lang="en-US" sz="1400" dirty="0">
                          <a:highlight>
                            <a:srgbClr val="FFFF00"/>
                          </a:highlight>
                        </a:rPr>
                        <a:t> |a Specialty, Cardiovascular Disease</a:t>
                      </a:r>
                    </a:p>
                  </a:txBody>
                  <a:tcPr/>
                </a:tc>
                <a:extLst>
                  <a:ext uri="{0D108BD9-81ED-4DB2-BD59-A6C34878D82A}">
                    <a16:rowId xmlns:a16="http://schemas.microsoft.com/office/drawing/2014/main" val="2456512383"/>
                  </a:ext>
                </a:extLst>
              </a:tr>
            </a:tbl>
          </a:graphicData>
        </a:graphic>
      </p:graphicFrame>
    </p:spTree>
    <p:extLst>
      <p:ext uri="{BB962C8B-B14F-4D97-AF65-F5344CB8AC3E}">
        <p14:creationId xmlns:p14="http://schemas.microsoft.com/office/powerpoint/2010/main" val="403922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04AD-7EAF-402E-CEE6-964F1F4B3B4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D7CB18-C58B-BE08-DA4E-D7177B83588C}"/>
              </a:ext>
            </a:extLst>
          </p:cNvPr>
          <p:cNvSpPr>
            <a:spLocks noGrp="1"/>
          </p:cNvSpPr>
          <p:nvPr>
            <p:ph type="body" sz="quarter" idx="16"/>
          </p:nvPr>
        </p:nvSpPr>
        <p:spPr>
          <a:xfrm>
            <a:off x="0" y="2500384"/>
            <a:ext cx="12192000" cy="1030130"/>
          </a:xfrm>
        </p:spPr>
        <p:txBody>
          <a:bodyPr/>
          <a:lstStyle/>
          <a:p>
            <a:r>
              <a:rPr lang="en-US" sz="3200" dirty="0"/>
              <a:t>How does Alma know which vocabulary to use for subjects?</a:t>
            </a:r>
          </a:p>
        </p:txBody>
      </p:sp>
      <p:sp>
        <p:nvSpPr>
          <p:cNvPr id="3" name="Slide Number Placeholder 2">
            <a:extLst>
              <a:ext uri="{FF2B5EF4-FFF2-40B4-BE49-F238E27FC236}">
                <a16:creationId xmlns:a16="http://schemas.microsoft.com/office/drawing/2014/main" id="{A846027B-7E53-3878-B188-71E3FE12D211}"/>
              </a:ext>
            </a:extLst>
          </p:cNvPr>
          <p:cNvSpPr>
            <a:spLocks noGrp="1"/>
          </p:cNvSpPr>
          <p:nvPr>
            <p:ph type="sldNum" sz="quarter" idx="11"/>
          </p:nvPr>
        </p:nvSpPr>
        <p:spPr/>
        <p:txBody>
          <a:bodyPr/>
          <a:lstStyle/>
          <a:p>
            <a:fld id="{F59CD943-D024-467A-B36E-F11E1285ED75}" type="slidenum">
              <a:rPr lang="en-GB" smtClean="0"/>
              <a:pPr/>
              <a:t>11</a:t>
            </a:fld>
            <a:endParaRPr lang="en-GB" dirty="0"/>
          </a:p>
        </p:txBody>
      </p:sp>
    </p:spTree>
    <p:extLst>
      <p:ext uri="{BB962C8B-B14F-4D97-AF65-F5344CB8AC3E}">
        <p14:creationId xmlns:p14="http://schemas.microsoft.com/office/powerpoint/2010/main" val="1195457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100" dirty="0"/>
              <a:t>First, we will deal with subjects, and then with names.  </a:t>
            </a:r>
          </a:p>
          <a:p>
            <a:r>
              <a:rPr lang="en-US" sz="2100" dirty="0"/>
              <a:t>For subjects, the 2</a:t>
            </a:r>
            <a:r>
              <a:rPr lang="en-US" sz="2100" baseline="30000" dirty="0"/>
              <a:t>nd</a:t>
            </a:r>
            <a:r>
              <a:rPr lang="en-US" sz="2100" dirty="0"/>
              <a:t> indicator determines the vocabulary to be used. </a:t>
            </a:r>
          </a:p>
          <a:p>
            <a:r>
              <a:rPr lang="en-US" sz="2100" dirty="0"/>
              <a:t>For example:</a:t>
            </a:r>
          </a:p>
          <a:p>
            <a:endParaRPr lang="en-US" dirty="0"/>
          </a:p>
          <a:p>
            <a:r>
              <a:rPr lang="en-US" dirty="0"/>
              <a:t>If a bibliographic record has this then LCSH (Library of Congress Subject Headings) will be used:</a:t>
            </a:r>
          </a:p>
          <a:p>
            <a:pPr lvl="1"/>
            <a:r>
              <a:rPr lang="en-US" sz="1800" dirty="0"/>
              <a:t>650_</a:t>
            </a:r>
            <a:r>
              <a:rPr lang="en-US" sz="1800" b="1" dirty="0">
                <a:highlight>
                  <a:srgbClr val="FFFF00"/>
                </a:highlight>
              </a:rPr>
              <a:t>0</a:t>
            </a:r>
            <a:r>
              <a:rPr lang="en-US" sz="1800" dirty="0"/>
              <a:t> $$a Cardiology</a:t>
            </a:r>
          </a:p>
          <a:p>
            <a:endParaRPr lang="en-US" dirty="0"/>
          </a:p>
          <a:p>
            <a:r>
              <a:rPr lang="en-US" dirty="0"/>
              <a:t>If a bibliographic record has this then MESH (Medical Subject Headings) will be used:</a:t>
            </a:r>
          </a:p>
          <a:p>
            <a:pPr lvl="1"/>
            <a:r>
              <a:rPr lang="en-US" sz="1800" dirty="0"/>
              <a:t>650_</a:t>
            </a:r>
            <a:r>
              <a:rPr lang="en-US" sz="1800" b="1" dirty="0">
                <a:highlight>
                  <a:srgbClr val="FFFF00"/>
                </a:highlight>
              </a:rPr>
              <a:t>2</a:t>
            </a:r>
            <a:r>
              <a:rPr lang="en-US" sz="1800" dirty="0"/>
              <a:t> $$a Cardiology</a:t>
            </a:r>
          </a:p>
          <a:p>
            <a:endParaRPr lang="en-US" dirty="0"/>
          </a:p>
          <a:p>
            <a:r>
              <a:rPr lang="en-US" dirty="0"/>
              <a:t>If a bibliographic record has this then GND (German National Library) will be used:</a:t>
            </a:r>
          </a:p>
          <a:p>
            <a:pPr lvl="1"/>
            <a:r>
              <a:rPr lang="en-US" sz="1800" dirty="0"/>
              <a:t>650_</a:t>
            </a:r>
            <a:r>
              <a:rPr lang="en-US" sz="1800" b="1" dirty="0">
                <a:highlight>
                  <a:srgbClr val="FFFF00"/>
                </a:highlight>
              </a:rPr>
              <a:t>7</a:t>
            </a:r>
            <a:r>
              <a:rPr lang="en-US" sz="1800" dirty="0"/>
              <a:t> $$a Cardiology $$2 GND</a:t>
            </a:r>
          </a:p>
        </p:txBody>
      </p:sp>
    </p:spTree>
    <p:extLst>
      <p:ext uri="{BB962C8B-B14F-4D97-AF65-F5344CB8AC3E}">
        <p14:creationId xmlns:p14="http://schemas.microsoft.com/office/powerpoint/2010/main" val="2958276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41FA24-246E-A75E-6699-AA2E66F74399}"/>
              </a:ext>
            </a:extLst>
          </p:cNvPr>
          <p:cNvPicPr>
            <a:picLocks noChangeAspect="1"/>
          </p:cNvPicPr>
          <p:nvPr/>
        </p:nvPicPr>
        <p:blipFill>
          <a:blip r:embed="rId2"/>
          <a:stretch>
            <a:fillRect/>
          </a:stretch>
        </p:blipFill>
        <p:spPr>
          <a:xfrm>
            <a:off x="2275942" y="2009312"/>
            <a:ext cx="7640116" cy="373432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Alma (of course) follows the cataloging standards as described at </a:t>
            </a:r>
            <a:r>
              <a:rPr lang="en-US" dirty="0">
                <a:hlinkClick r:id="rId3"/>
              </a:rPr>
              <a:t>https://www.loc.gov/marc/bibliographic/bd650.html</a:t>
            </a:r>
            <a:r>
              <a:rPr lang="en-US" dirty="0"/>
              <a:t> </a:t>
            </a:r>
          </a:p>
        </p:txBody>
      </p:sp>
      <p:sp>
        <p:nvSpPr>
          <p:cNvPr id="4" name="Rectangle 3">
            <a:extLst>
              <a:ext uri="{FF2B5EF4-FFF2-40B4-BE49-F238E27FC236}">
                <a16:creationId xmlns:a16="http://schemas.microsoft.com/office/drawing/2014/main" id="{BC46B7D1-0780-E226-6936-F793C4FFFA64}"/>
              </a:ext>
            </a:extLst>
          </p:cNvPr>
          <p:cNvSpPr/>
          <p:nvPr/>
        </p:nvSpPr>
        <p:spPr>
          <a:xfrm>
            <a:off x="6068997" y="3937124"/>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B933CE5-23BE-7C45-EB9E-8ABDDB96891C}"/>
              </a:ext>
            </a:extLst>
          </p:cNvPr>
          <p:cNvSpPr/>
          <p:nvPr/>
        </p:nvSpPr>
        <p:spPr>
          <a:xfrm>
            <a:off x="6077443" y="4435885"/>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92DB01-A958-7299-5FA3-924F2181D3F9}"/>
              </a:ext>
            </a:extLst>
          </p:cNvPr>
          <p:cNvSpPr/>
          <p:nvPr/>
        </p:nvSpPr>
        <p:spPr>
          <a:xfrm>
            <a:off x="6068997" y="5278392"/>
            <a:ext cx="21602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403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BE250-C6DB-6675-0648-BE2B0436CCB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7ED3246-5455-E86D-2D7E-04FF7921A269}"/>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A57834BD-9BE8-B8EF-2805-90E6A3B927D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7" name="TextBox 6">
            <a:extLst>
              <a:ext uri="{FF2B5EF4-FFF2-40B4-BE49-F238E27FC236}">
                <a16:creationId xmlns:a16="http://schemas.microsoft.com/office/drawing/2014/main" id="{2A1C9C53-8AA6-CB96-2708-9547D260A42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013C3B5-C246-4FF4-5A10-123D089F0C38}"/>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For demonstrative purposes we have catalogued one record with these three headings.</a:t>
            </a:r>
          </a:p>
        </p:txBody>
      </p:sp>
      <p:pic>
        <p:nvPicPr>
          <p:cNvPr id="3" name="Picture 2">
            <a:extLst>
              <a:ext uri="{FF2B5EF4-FFF2-40B4-BE49-F238E27FC236}">
                <a16:creationId xmlns:a16="http://schemas.microsoft.com/office/drawing/2014/main" id="{BBA71AB9-573B-32C1-C38D-2650D05E4ED8}"/>
              </a:ext>
            </a:extLst>
          </p:cNvPr>
          <p:cNvPicPr>
            <a:picLocks noChangeAspect="1"/>
          </p:cNvPicPr>
          <p:nvPr/>
        </p:nvPicPr>
        <p:blipFill>
          <a:blip r:embed="rId2"/>
          <a:stretch>
            <a:fillRect/>
          </a:stretch>
        </p:blipFill>
        <p:spPr>
          <a:xfrm>
            <a:off x="2882528" y="1652200"/>
            <a:ext cx="6426943" cy="4446840"/>
          </a:xfrm>
          <a:prstGeom prst="rect">
            <a:avLst/>
          </a:prstGeom>
          <a:ln>
            <a:solidFill>
              <a:schemeClr val="tx1"/>
            </a:solidFill>
          </a:ln>
        </p:spPr>
      </p:pic>
      <p:sp>
        <p:nvSpPr>
          <p:cNvPr id="6" name="Rectangle 5">
            <a:extLst>
              <a:ext uri="{FF2B5EF4-FFF2-40B4-BE49-F238E27FC236}">
                <a16:creationId xmlns:a16="http://schemas.microsoft.com/office/drawing/2014/main" id="{A0EBC1DB-C3B9-C82B-DF14-18B11F235281}"/>
              </a:ext>
            </a:extLst>
          </p:cNvPr>
          <p:cNvSpPr/>
          <p:nvPr/>
        </p:nvSpPr>
        <p:spPr>
          <a:xfrm>
            <a:off x="2957209" y="4951379"/>
            <a:ext cx="1556425" cy="50583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4" name="Picture 13">
            <a:extLst>
              <a:ext uri="{FF2B5EF4-FFF2-40B4-BE49-F238E27FC236}">
                <a16:creationId xmlns:a16="http://schemas.microsoft.com/office/drawing/2014/main" id="{3ECA5F6C-D53D-BA2E-B923-BC29910B5D19}"/>
              </a:ext>
            </a:extLst>
          </p:cNvPr>
          <p:cNvPicPr>
            <a:picLocks noChangeAspect="1"/>
          </p:cNvPicPr>
          <p:nvPr/>
        </p:nvPicPr>
        <p:blipFill>
          <a:blip r:embed="rId3"/>
          <a:stretch>
            <a:fillRect/>
          </a:stretch>
        </p:blipFill>
        <p:spPr>
          <a:xfrm>
            <a:off x="6770957" y="1827827"/>
            <a:ext cx="4458651" cy="1601173"/>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1580364E-F631-67F9-91CA-33C759E468D9}"/>
              </a:ext>
            </a:extLst>
          </p:cNvPr>
          <p:cNvCxnSpPr/>
          <p:nvPr/>
        </p:nvCxnSpPr>
        <p:spPr>
          <a:xfrm flipV="1">
            <a:off x="4513634" y="3429000"/>
            <a:ext cx="2169268" cy="1522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53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08B4-53D0-97DB-49DD-7C3E6A7FC33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437C3F5A-EF5F-56F4-C9BE-FD783B3887F4}"/>
              </a:ext>
            </a:extLst>
          </p:cNvPr>
          <p:cNvPicPr>
            <a:picLocks noChangeAspect="1"/>
          </p:cNvPicPr>
          <p:nvPr/>
        </p:nvPicPr>
        <p:blipFill>
          <a:blip r:embed="rId2"/>
          <a:stretch>
            <a:fillRect/>
          </a:stretch>
        </p:blipFill>
        <p:spPr>
          <a:xfrm>
            <a:off x="2865082" y="1685886"/>
            <a:ext cx="6422815" cy="4443984"/>
          </a:xfrm>
          <a:prstGeom prst="rect">
            <a:avLst/>
          </a:prstGeom>
          <a:ln>
            <a:solidFill>
              <a:schemeClr val="tx1"/>
            </a:solidFill>
          </a:ln>
        </p:spPr>
      </p:pic>
      <p:sp>
        <p:nvSpPr>
          <p:cNvPr id="10" name="Title 9">
            <a:extLst>
              <a:ext uri="{FF2B5EF4-FFF2-40B4-BE49-F238E27FC236}">
                <a16:creationId xmlns:a16="http://schemas.microsoft.com/office/drawing/2014/main" id="{0885F760-AC38-05CA-663A-1A084725FDCF}"/>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2234AE8A-A4CA-C7CD-2FB7-86E730EE23B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7" name="TextBox 6">
            <a:extLst>
              <a:ext uri="{FF2B5EF4-FFF2-40B4-BE49-F238E27FC236}">
                <a16:creationId xmlns:a16="http://schemas.microsoft.com/office/drawing/2014/main" id="{E2AFCADA-6619-D695-D17D-2BAED83D8DA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4FDF6EF-C9F7-C9B5-9BD0-CDB35EF003BB}"/>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Upon save all three headings link to the relevant authority record (indicated by the binoculars icon)</a:t>
            </a:r>
          </a:p>
        </p:txBody>
      </p:sp>
      <p:pic>
        <p:nvPicPr>
          <p:cNvPr id="5" name="Picture 4">
            <a:extLst>
              <a:ext uri="{FF2B5EF4-FFF2-40B4-BE49-F238E27FC236}">
                <a16:creationId xmlns:a16="http://schemas.microsoft.com/office/drawing/2014/main" id="{9A6E7E8D-8D74-BAA7-E7BB-6C17CB300782}"/>
              </a:ext>
            </a:extLst>
          </p:cNvPr>
          <p:cNvPicPr>
            <a:picLocks noChangeAspect="1"/>
          </p:cNvPicPr>
          <p:nvPr/>
        </p:nvPicPr>
        <p:blipFill>
          <a:blip r:embed="rId3"/>
          <a:stretch>
            <a:fillRect/>
          </a:stretch>
        </p:blipFill>
        <p:spPr>
          <a:xfrm>
            <a:off x="6605078" y="2186867"/>
            <a:ext cx="4824155" cy="1321138"/>
          </a:xfrm>
          <a:prstGeom prst="rect">
            <a:avLst/>
          </a:prstGeom>
          <a:ln>
            <a:solidFill>
              <a:schemeClr val="tx1"/>
            </a:solidFill>
          </a:ln>
        </p:spPr>
      </p:pic>
      <p:sp>
        <p:nvSpPr>
          <p:cNvPr id="15" name="Rectangle 14">
            <a:extLst>
              <a:ext uri="{FF2B5EF4-FFF2-40B4-BE49-F238E27FC236}">
                <a16:creationId xmlns:a16="http://schemas.microsoft.com/office/drawing/2014/main" id="{97A76B4D-77F7-6346-3B19-B49CBB7F8152}"/>
              </a:ext>
            </a:extLst>
          </p:cNvPr>
          <p:cNvSpPr/>
          <p:nvPr/>
        </p:nvSpPr>
        <p:spPr>
          <a:xfrm>
            <a:off x="2879385" y="4980563"/>
            <a:ext cx="1556425" cy="50583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6" name="Straight Arrow Connector 15">
            <a:extLst>
              <a:ext uri="{FF2B5EF4-FFF2-40B4-BE49-F238E27FC236}">
                <a16:creationId xmlns:a16="http://schemas.microsoft.com/office/drawing/2014/main" id="{ACB35252-F502-F4AE-BD6B-676352512788}"/>
              </a:ext>
            </a:extLst>
          </p:cNvPr>
          <p:cNvCxnSpPr/>
          <p:nvPr/>
        </p:nvCxnSpPr>
        <p:spPr>
          <a:xfrm flipV="1">
            <a:off x="4435810" y="3458184"/>
            <a:ext cx="2169268" cy="15223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070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43DD7-1834-0412-8777-B65FEBA32D8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E54F06-DFCD-2F0E-43AB-87B8870922B4}"/>
              </a:ext>
            </a:extLst>
          </p:cNvPr>
          <p:cNvPicPr>
            <a:picLocks noChangeAspect="1"/>
          </p:cNvPicPr>
          <p:nvPr/>
        </p:nvPicPr>
        <p:blipFill>
          <a:blip r:embed="rId2"/>
          <a:stretch>
            <a:fillRect/>
          </a:stretch>
        </p:blipFill>
        <p:spPr>
          <a:xfrm>
            <a:off x="0" y="1668349"/>
            <a:ext cx="12192000" cy="4416248"/>
          </a:xfrm>
          <a:prstGeom prst="rect">
            <a:avLst/>
          </a:prstGeom>
          <a:ln>
            <a:solidFill>
              <a:schemeClr val="tx1"/>
            </a:solidFill>
          </a:ln>
        </p:spPr>
      </p:pic>
      <p:sp>
        <p:nvSpPr>
          <p:cNvPr id="10" name="Title 9">
            <a:extLst>
              <a:ext uri="{FF2B5EF4-FFF2-40B4-BE49-F238E27FC236}">
                <a16:creationId xmlns:a16="http://schemas.microsoft.com/office/drawing/2014/main" id="{056345A5-F06B-0A6C-D72C-7BBF1C2E6CB6}"/>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EF8CA25B-5B6A-5835-5DED-03A9B03A89DB}"/>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7" name="TextBox 6">
            <a:extLst>
              <a:ext uri="{FF2B5EF4-FFF2-40B4-BE49-F238E27FC236}">
                <a16:creationId xmlns:a16="http://schemas.microsoft.com/office/drawing/2014/main" id="{C7CFE3FD-90AB-5165-6693-55474E5E97E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E5B6242-F30F-1C26-A367-FEF1BE7080B5}"/>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heading with 2</a:t>
            </a:r>
            <a:r>
              <a:rPr lang="en-US" baseline="30000" dirty="0"/>
              <a:t>nd</a:t>
            </a:r>
            <a:r>
              <a:rPr lang="en-US" dirty="0"/>
              <a:t> indicator 0 linked to a LCSH record</a:t>
            </a:r>
          </a:p>
        </p:txBody>
      </p:sp>
      <p:sp>
        <p:nvSpPr>
          <p:cNvPr id="5" name="Rectangle 4">
            <a:extLst>
              <a:ext uri="{FF2B5EF4-FFF2-40B4-BE49-F238E27FC236}">
                <a16:creationId xmlns:a16="http://schemas.microsoft.com/office/drawing/2014/main" id="{E420322A-C66A-2FB3-EE55-4F98E78BD1A1}"/>
              </a:ext>
            </a:extLst>
          </p:cNvPr>
          <p:cNvSpPr/>
          <p:nvPr/>
        </p:nvSpPr>
        <p:spPr>
          <a:xfrm>
            <a:off x="6153959" y="2933804"/>
            <a:ext cx="1277972" cy="2568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3D8507D5-13C9-954D-C0D9-DDBCBD625F15}"/>
              </a:ext>
            </a:extLst>
          </p:cNvPr>
          <p:cNvSpPr/>
          <p:nvPr/>
        </p:nvSpPr>
        <p:spPr>
          <a:xfrm>
            <a:off x="0" y="5019472"/>
            <a:ext cx="1277972" cy="16543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956285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BC6E-BCA3-6777-F3FF-498164EDCC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315109-2EBC-0D2F-F666-5A074B9CFF88}"/>
              </a:ext>
            </a:extLst>
          </p:cNvPr>
          <p:cNvPicPr>
            <a:picLocks noChangeAspect="1"/>
          </p:cNvPicPr>
          <p:nvPr/>
        </p:nvPicPr>
        <p:blipFill>
          <a:blip r:embed="rId2"/>
          <a:stretch>
            <a:fillRect/>
          </a:stretch>
        </p:blipFill>
        <p:spPr>
          <a:xfrm>
            <a:off x="0" y="1626576"/>
            <a:ext cx="12192000" cy="4421969"/>
          </a:xfrm>
          <a:prstGeom prst="rect">
            <a:avLst/>
          </a:prstGeom>
          <a:ln>
            <a:solidFill>
              <a:schemeClr val="tx1"/>
            </a:solidFill>
          </a:ln>
        </p:spPr>
      </p:pic>
      <p:sp>
        <p:nvSpPr>
          <p:cNvPr id="10" name="Title 9">
            <a:extLst>
              <a:ext uri="{FF2B5EF4-FFF2-40B4-BE49-F238E27FC236}">
                <a16:creationId xmlns:a16="http://schemas.microsoft.com/office/drawing/2014/main" id="{16279201-2027-C9CA-1F50-D63BDBBA2085}"/>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7A45DC75-3C61-F184-DF64-D0F136B1131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7" name="TextBox 6">
            <a:extLst>
              <a:ext uri="{FF2B5EF4-FFF2-40B4-BE49-F238E27FC236}">
                <a16:creationId xmlns:a16="http://schemas.microsoft.com/office/drawing/2014/main" id="{4E6A2D18-1634-A8A4-A2A4-D2DE317D0857}"/>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F92ECAD-38D5-9DB1-3933-11967A1F55FE}"/>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heading with 2</a:t>
            </a:r>
            <a:r>
              <a:rPr lang="en-US" baseline="30000" dirty="0"/>
              <a:t>nd</a:t>
            </a:r>
            <a:r>
              <a:rPr lang="en-US" dirty="0"/>
              <a:t> indicator 2 linked to a MESH record</a:t>
            </a:r>
          </a:p>
        </p:txBody>
      </p:sp>
      <p:sp>
        <p:nvSpPr>
          <p:cNvPr id="5" name="Rectangle 4">
            <a:extLst>
              <a:ext uri="{FF2B5EF4-FFF2-40B4-BE49-F238E27FC236}">
                <a16:creationId xmlns:a16="http://schemas.microsoft.com/office/drawing/2014/main" id="{E26000E4-A352-63EF-4234-929139C49679}"/>
              </a:ext>
            </a:extLst>
          </p:cNvPr>
          <p:cNvSpPr/>
          <p:nvPr/>
        </p:nvSpPr>
        <p:spPr>
          <a:xfrm>
            <a:off x="6091024" y="3001898"/>
            <a:ext cx="1331180" cy="24714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BD3D20FE-CE34-4A81-6979-31BBE5A50CEF}"/>
              </a:ext>
            </a:extLst>
          </p:cNvPr>
          <p:cNvSpPr/>
          <p:nvPr/>
        </p:nvSpPr>
        <p:spPr>
          <a:xfrm>
            <a:off x="0" y="5175120"/>
            <a:ext cx="1277972" cy="16543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454798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ECA58-25B8-49C4-A0D3-3256ADD6D12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0184B5-4D26-D80F-18DA-90D916E31CF4}"/>
              </a:ext>
            </a:extLst>
          </p:cNvPr>
          <p:cNvPicPr>
            <a:picLocks noChangeAspect="1"/>
          </p:cNvPicPr>
          <p:nvPr/>
        </p:nvPicPr>
        <p:blipFill>
          <a:blip r:embed="rId2"/>
          <a:stretch>
            <a:fillRect/>
          </a:stretch>
        </p:blipFill>
        <p:spPr>
          <a:xfrm>
            <a:off x="0" y="1544274"/>
            <a:ext cx="12192000" cy="4489302"/>
          </a:xfrm>
          <a:prstGeom prst="rect">
            <a:avLst/>
          </a:prstGeom>
          <a:ln>
            <a:solidFill>
              <a:schemeClr val="tx1"/>
            </a:solidFill>
          </a:ln>
        </p:spPr>
      </p:pic>
      <p:sp>
        <p:nvSpPr>
          <p:cNvPr id="10" name="Title 9">
            <a:extLst>
              <a:ext uri="{FF2B5EF4-FFF2-40B4-BE49-F238E27FC236}">
                <a16:creationId xmlns:a16="http://schemas.microsoft.com/office/drawing/2014/main" id="{493FB0A0-4512-A058-DE6C-B3B8FDE037B7}"/>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EF643B62-B95A-E2DA-3896-F18528C7F55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7" name="TextBox 6">
            <a:extLst>
              <a:ext uri="{FF2B5EF4-FFF2-40B4-BE49-F238E27FC236}">
                <a16:creationId xmlns:a16="http://schemas.microsoft.com/office/drawing/2014/main" id="{AC670940-9D3F-A920-99AF-C03662759F6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4D06E84A-D30F-2601-3F33-7E64276619C2}"/>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heading with 2</a:t>
            </a:r>
            <a:r>
              <a:rPr lang="en-US" baseline="30000" dirty="0"/>
              <a:t>nd</a:t>
            </a:r>
            <a:r>
              <a:rPr lang="en-US" dirty="0"/>
              <a:t> indicator 7 and subfield 2 GND linked to a GND record</a:t>
            </a:r>
          </a:p>
        </p:txBody>
      </p:sp>
      <p:sp>
        <p:nvSpPr>
          <p:cNvPr id="5" name="Rectangle 4">
            <a:extLst>
              <a:ext uri="{FF2B5EF4-FFF2-40B4-BE49-F238E27FC236}">
                <a16:creationId xmlns:a16="http://schemas.microsoft.com/office/drawing/2014/main" id="{739E3DAB-D162-1468-8357-064B96E12C50}"/>
              </a:ext>
            </a:extLst>
          </p:cNvPr>
          <p:cNvSpPr/>
          <p:nvPr/>
        </p:nvSpPr>
        <p:spPr>
          <a:xfrm>
            <a:off x="6091023" y="2817066"/>
            <a:ext cx="2498499" cy="61193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88E97B8C-70A0-C300-CC3D-73E13653120A}"/>
              </a:ext>
            </a:extLst>
          </p:cNvPr>
          <p:cNvSpPr/>
          <p:nvPr/>
        </p:nvSpPr>
        <p:spPr>
          <a:xfrm>
            <a:off x="-1" y="5243216"/>
            <a:ext cx="1410511" cy="1750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22656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D387-08E4-BA66-E996-2FBBB2FA090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48DF7B9-A05C-C28B-AB36-9053E0B78A24}"/>
              </a:ext>
            </a:extLst>
          </p:cNvPr>
          <p:cNvSpPr>
            <a:spLocks noGrp="1"/>
          </p:cNvSpPr>
          <p:nvPr>
            <p:ph type="title"/>
          </p:nvPr>
        </p:nvSpPr>
        <p:spPr/>
        <p:txBody>
          <a:bodyPr/>
          <a:lstStyle/>
          <a:p>
            <a:r>
              <a:rPr lang="en-US" dirty="0"/>
              <a:t>How does Alma know which vocabulary to use for subjects?</a:t>
            </a:r>
          </a:p>
        </p:txBody>
      </p:sp>
      <p:sp>
        <p:nvSpPr>
          <p:cNvPr id="9" name="Slide Number Placeholder 5">
            <a:extLst>
              <a:ext uri="{FF2B5EF4-FFF2-40B4-BE49-F238E27FC236}">
                <a16:creationId xmlns:a16="http://schemas.microsoft.com/office/drawing/2014/main" id="{EAADA9B8-B4AA-E69C-2677-19BE4F8A044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7" name="TextBox 6">
            <a:extLst>
              <a:ext uri="{FF2B5EF4-FFF2-40B4-BE49-F238E27FC236}">
                <a16:creationId xmlns:a16="http://schemas.microsoft.com/office/drawing/2014/main" id="{A95AA053-0381-779E-32DD-14949C10F5A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40079C1-6363-86D7-5D8B-5187FBF90ED1}"/>
              </a:ext>
            </a:extLst>
          </p:cNvPr>
          <p:cNvSpPr txBox="1"/>
          <p:nvPr/>
        </p:nvSpPr>
        <p:spPr>
          <a:xfrm>
            <a:off x="365688" y="1131352"/>
            <a:ext cx="11421604" cy="78888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GND heading was linked to a non preferred term.  After the job "Authorities - Preferred Term Correction" runs (more about this job later) the heading changes to the preferred GND term.</a:t>
            </a:r>
          </a:p>
        </p:txBody>
      </p:sp>
      <p:pic>
        <p:nvPicPr>
          <p:cNvPr id="6" name="Picture 5">
            <a:extLst>
              <a:ext uri="{FF2B5EF4-FFF2-40B4-BE49-F238E27FC236}">
                <a16:creationId xmlns:a16="http://schemas.microsoft.com/office/drawing/2014/main" id="{85A4AE48-EB46-AAA0-8331-21BB50126EC7}"/>
              </a:ext>
            </a:extLst>
          </p:cNvPr>
          <p:cNvPicPr>
            <a:picLocks noChangeAspect="1"/>
          </p:cNvPicPr>
          <p:nvPr/>
        </p:nvPicPr>
        <p:blipFill>
          <a:blip r:embed="rId2"/>
          <a:stretch>
            <a:fillRect/>
          </a:stretch>
        </p:blipFill>
        <p:spPr>
          <a:xfrm>
            <a:off x="3329709" y="2734891"/>
            <a:ext cx="5493562" cy="1584190"/>
          </a:xfrm>
          <a:prstGeom prst="rect">
            <a:avLst/>
          </a:prstGeom>
          <a:ln>
            <a:solidFill>
              <a:schemeClr val="tx1"/>
            </a:solidFill>
          </a:ln>
        </p:spPr>
      </p:pic>
      <p:sp>
        <p:nvSpPr>
          <p:cNvPr id="13" name="Rectangle 12">
            <a:extLst>
              <a:ext uri="{FF2B5EF4-FFF2-40B4-BE49-F238E27FC236}">
                <a16:creationId xmlns:a16="http://schemas.microsoft.com/office/drawing/2014/main" id="{81D678E0-2170-B1A4-393A-57BF03A45B9E}"/>
              </a:ext>
            </a:extLst>
          </p:cNvPr>
          <p:cNvSpPr/>
          <p:nvPr/>
        </p:nvSpPr>
        <p:spPr>
          <a:xfrm>
            <a:off x="3482502" y="3842426"/>
            <a:ext cx="4270443" cy="476655"/>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96820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59CD943-D024-467A-B36E-F11E1285ED75}" type="slidenum">
              <a:rPr lang="en-GB" smtClean="0"/>
              <a:pPr/>
              <a:t>2</a:t>
            </a:fld>
            <a:endParaRPr lang="en-GB" dirty="0"/>
          </a:p>
        </p:txBody>
      </p:sp>
      <p:sp>
        <p:nvSpPr>
          <p:cNvPr id="5" name="Text Placeholder 4"/>
          <p:cNvSpPr>
            <a:spLocks noGrp="1"/>
          </p:cNvSpPr>
          <p:nvPr>
            <p:ph type="body" sz="quarter" idx="18"/>
          </p:nvPr>
        </p:nvSpPr>
        <p:spPr>
          <a:xfrm>
            <a:off x="4456449" y="1474877"/>
            <a:ext cx="7521969" cy="4491583"/>
          </a:xfrm>
        </p:spPr>
        <p:txBody>
          <a:bodyPr/>
          <a:lstStyle/>
          <a:p>
            <a:r>
              <a:rPr lang="en-NL" sz="1600" dirty="0"/>
              <a:t>Introduction</a:t>
            </a:r>
            <a:endParaRPr lang="en-US" sz="1600" dirty="0"/>
          </a:p>
          <a:p>
            <a:r>
              <a:rPr lang="en-US" sz="1600" dirty="0"/>
              <a:t>Global authorities in Alma</a:t>
            </a:r>
          </a:p>
          <a:p>
            <a:r>
              <a:rPr lang="en-US" sz="1600" dirty="0"/>
              <a:t>How does Alma know which vocabulary to use for subjects?</a:t>
            </a:r>
          </a:p>
          <a:p>
            <a:r>
              <a:rPr lang="en-US" sz="1600" dirty="0"/>
              <a:t>How does Alma know which vocabulary to use for names?</a:t>
            </a:r>
          </a:p>
          <a:p>
            <a:r>
              <a:rPr lang="en-US" sz="1600" dirty="0"/>
              <a:t>The difference between using F3 and not using F3</a:t>
            </a:r>
          </a:p>
          <a:p>
            <a:r>
              <a:rPr lang="en-US" sz="1600" dirty="0"/>
              <a:t>The job "Preferred Term Correction" </a:t>
            </a:r>
          </a:p>
          <a:p>
            <a:r>
              <a:rPr lang="en-US" sz="1600" dirty="0"/>
              <a:t>What's the whole point?  Why are we doing this?</a:t>
            </a:r>
          </a:p>
        </p:txBody>
      </p:sp>
      <p:sp>
        <p:nvSpPr>
          <p:cNvPr id="6" name="Text Placeholder 5"/>
          <p:cNvSpPr>
            <a:spLocks noGrp="1"/>
          </p:cNvSpPr>
          <p:nvPr>
            <p:ph type="body" sz="quarter" idx="19"/>
          </p:nvPr>
        </p:nvSpPr>
        <p:spPr/>
        <p:txBody>
          <a:bodyPr/>
          <a:lstStyle/>
          <a:p>
            <a:r>
              <a:rPr lang="en-US" dirty="0"/>
              <a:t>Agenda</a:t>
            </a:r>
          </a:p>
        </p:txBody>
      </p:sp>
    </p:spTree>
    <p:extLst>
      <p:ext uri="{BB962C8B-B14F-4D97-AF65-F5344CB8AC3E}">
        <p14:creationId xmlns:p14="http://schemas.microsoft.com/office/powerpoint/2010/main" val="271107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200" dirty="0"/>
              <a:t>How does Alma know which vocabulary to use for names?</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20</a:t>
            </a:fld>
            <a:endParaRPr lang="en-GB" dirty="0"/>
          </a:p>
        </p:txBody>
      </p:sp>
    </p:spTree>
    <p:extLst>
      <p:ext uri="{BB962C8B-B14F-4D97-AF65-F5344CB8AC3E}">
        <p14:creationId xmlns:p14="http://schemas.microsoft.com/office/powerpoint/2010/main" val="1190598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BAAF-7251-7D3F-F05F-BC3C0ABD6BD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17478DF-FECC-50FE-DCAB-D09FA02E7D89}"/>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50899D02-460D-E4CD-3810-92FFD6F6D17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7" name="TextBox 6">
            <a:extLst>
              <a:ext uri="{FF2B5EF4-FFF2-40B4-BE49-F238E27FC236}">
                <a16:creationId xmlns:a16="http://schemas.microsoft.com/office/drawing/2014/main" id="{C4C9A574-38E4-A752-FAEE-EC5A54650428}"/>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79AFA0-19CE-4358-FBF2-81E80BE1FE89}"/>
              </a:ext>
            </a:extLst>
          </p:cNvPr>
          <p:cNvSpPr txBox="1"/>
          <p:nvPr/>
        </p:nvSpPr>
        <p:spPr>
          <a:xfrm>
            <a:off x="365688" y="1131352"/>
            <a:ext cx="11421604" cy="196617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Names fields, such as 100 and 700, do not have a 2</a:t>
            </a:r>
            <a:r>
              <a:rPr lang="en-US" baseline="30000" dirty="0"/>
              <a:t>nd</a:t>
            </a:r>
            <a:r>
              <a:rPr lang="en-US" dirty="0"/>
              <a:t> indicator to determine which vocabulary will be used. This can be seen at </a:t>
            </a:r>
            <a:r>
              <a:rPr lang="en-US" dirty="0">
                <a:hlinkClick r:id="rId2"/>
              </a:rPr>
              <a:t>https://www.loc.gov/marc/bibliographic/bd100.html</a:t>
            </a:r>
            <a:r>
              <a:rPr lang="en-US" dirty="0"/>
              <a:t>  </a:t>
            </a:r>
          </a:p>
          <a:p>
            <a:endParaRPr lang="en-US" dirty="0"/>
          </a:p>
        </p:txBody>
      </p:sp>
      <p:pic>
        <p:nvPicPr>
          <p:cNvPr id="3" name="Picture 2">
            <a:extLst>
              <a:ext uri="{FF2B5EF4-FFF2-40B4-BE49-F238E27FC236}">
                <a16:creationId xmlns:a16="http://schemas.microsoft.com/office/drawing/2014/main" id="{0ACE7402-28A8-A5B1-17F5-07876175F679}"/>
              </a:ext>
            </a:extLst>
          </p:cNvPr>
          <p:cNvPicPr>
            <a:picLocks noChangeAspect="1"/>
          </p:cNvPicPr>
          <p:nvPr/>
        </p:nvPicPr>
        <p:blipFill>
          <a:blip r:embed="rId3"/>
          <a:stretch>
            <a:fillRect/>
          </a:stretch>
        </p:blipFill>
        <p:spPr>
          <a:xfrm>
            <a:off x="3214872" y="2114441"/>
            <a:ext cx="5723235" cy="4014807"/>
          </a:xfrm>
          <a:prstGeom prst="rect">
            <a:avLst/>
          </a:prstGeom>
          <a:ln>
            <a:solidFill>
              <a:schemeClr val="tx1"/>
            </a:solidFill>
          </a:ln>
        </p:spPr>
      </p:pic>
      <p:sp>
        <p:nvSpPr>
          <p:cNvPr id="4" name="Rectangle 3">
            <a:extLst>
              <a:ext uri="{FF2B5EF4-FFF2-40B4-BE49-F238E27FC236}">
                <a16:creationId xmlns:a16="http://schemas.microsoft.com/office/drawing/2014/main" id="{E110C791-D239-6331-29FB-1E9461EBA0D1}"/>
              </a:ext>
            </a:extLst>
          </p:cNvPr>
          <p:cNvSpPr/>
          <p:nvPr/>
        </p:nvSpPr>
        <p:spPr>
          <a:xfrm>
            <a:off x="6057033" y="3287949"/>
            <a:ext cx="907971" cy="46279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9111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D12B-08EE-B0DF-A491-2C2DF2953BF1}"/>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E700DB1-52CC-A545-B3AA-7F69D74378DC}"/>
              </a:ext>
            </a:extLst>
          </p:cNvPr>
          <p:cNvSpPr>
            <a:spLocks noGrp="1"/>
          </p:cNvSpPr>
          <p:nvPr>
            <p:ph type="title"/>
          </p:nvPr>
        </p:nvSpPr>
        <p:spPr>
          <a:prstGeom prst="rect">
            <a:avLst/>
          </a:prstGeom>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669DF0F6-0E75-CE5F-FBAC-8557254A4B1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7" name="TextBox 6">
            <a:extLst>
              <a:ext uri="{FF2B5EF4-FFF2-40B4-BE49-F238E27FC236}">
                <a16:creationId xmlns:a16="http://schemas.microsoft.com/office/drawing/2014/main" id="{3035E375-2838-6891-8ABF-121A67E67C8E}"/>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F19A4D2C-44F0-21DF-D13A-09423A51020F}"/>
              </a:ext>
            </a:extLst>
          </p:cNvPr>
          <p:cNvSpPr txBox="1"/>
          <p:nvPr/>
        </p:nvSpPr>
        <p:spPr>
          <a:xfrm>
            <a:off x="365688" y="1131352"/>
            <a:ext cx="11421604" cy="5190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Alma determines which authority vocabulary will be used when a heading is linked to an authority record via the parameter "</a:t>
            </a:r>
            <a:r>
              <a:rPr lang="en-US" dirty="0" err="1"/>
              <a:t>authority_names</a:t>
            </a:r>
            <a:r>
              <a:rPr lang="en-US" dirty="0"/>
              <a:t>".</a:t>
            </a:r>
          </a:p>
          <a:p>
            <a:endParaRPr lang="en-US" dirty="0"/>
          </a:p>
          <a:p>
            <a:r>
              <a:rPr lang="en-US" dirty="0"/>
              <a:t>This parameter is defined during implementation and can be changed at a later date by contacting Ex Libris support via a support case.</a:t>
            </a:r>
          </a:p>
          <a:p>
            <a:endParaRPr lang="en-US" dirty="0"/>
          </a:p>
        </p:txBody>
      </p:sp>
    </p:spTree>
    <p:extLst>
      <p:ext uri="{BB962C8B-B14F-4D97-AF65-F5344CB8AC3E}">
        <p14:creationId xmlns:p14="http://schemas.microsoft.com/office/powerpoint/2010/main" val="4006535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C3D-68B5-9A65-3263-BB5DAD30757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20CE6A9-7E31-3594-DEE2-2A6495863142}"/>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3EF049C4-4137-B15D-EC82-82B58A67211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7" name="TextBox 6">
            <a:extLst>
              <a:ext uri="{FF2B5EF4-FFF2-40B4-BE49-F238E27FC236}">
                <a16:creationId xmlns:a16="http://schemas.microsoft.com/office/drawing/2014/main" id="{6A9AB6B1-70D2-79D9-F4B0-C1566C8921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0698359-00E3-3E90-FC3F-5C475FECDAF6}"/>
              </a:ext>
            </a:extLst>
          </p:cNvPr>
          <p:cNvSpPr txBox="1"/>
          <p:nvPr/>
        </p:nvSpPr>
        <p:spPr>
          <a:xfrm>
            <a:off x="365688" y="1131351"/>
            <a:ext cx="11205604" cy="2759713"/>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parameter "</a:t>
            </a:r>
            <a:r>
              <a:rPr lang="en-US" dirty="0" err="1"/>
              <a:t>authority_names</a:t>
            </a:r>
            <a:r>
              <a:rPr lang="en-US" dirty="0"/>
              <a:t>" is used</a:t>
            </a:r>
          </a:p>
          <a:p>
            <a:pPr marL="457200" indent="-457200">
              <a:buFont typeface="+mj-lt"/>
              <a:buAutoNum type="alphaLcParenR"/>
            </a:pPr>
            <a:r>
              <a:rPr lang="en-US" dirty="0"/>
              <a:t>To determine which vocabulary (or vocabularies) is used when looking for a match in the authority vocabulary for the bibliographic name heading</a:t>
            </a:r>
          </a:p>
          <a:p>
            <a:pPr marL="457200" indent="-457200">
              <a:buFont typeface="+mj-lt"/>
              <a:buAutoNum type="alphaLcParenR"/>
            </a:pPr>
            <a:r>
              <a:rPr lang="en-US" dirty="0"/>
              <a:t>To determine which vocabularies will appear when doing F3 from a bibliographic name heading</a:t>
            </a:r>
          </a:p>
          <a:p>
            <a:pPr marL="457200" indent="-457200">
              <a:buFont typeface="+mj-lt"/>
              <a:buAutoNum type="alphaLcParenR"/>
            </a:pPr>
            <a:endParaRPr lang="en-US" dirty="0"/>
          </a:p>
          <a:p>
            <a:r>
              <a:rPr lang="en-US" dirty="0"/>
              <a:t>This parameter may contain multiple vocabularies.  When that is the case if no match is found for the first vocabulary, Alma looks for a match in the second vocabulary.</a:t>
            </a:r>
          </a:p>
        </p:txBody>
      </p:sp>
    </p:spTree>
    <p:extLst>
      <p:ext uri="{BB962C8B-B14F-4D97-AF65-F5344CB8AC3E}">
        <p14:creationId xmlns:p14="http://schemas.microsoft.com/office/powerpoint/2010/main" val="3444167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0B25-DB77-38F5-32B1-900C01C5F02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B7CBB2BA-93A1-8D2E-F826-95E4DA50F721}"/>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C5C3C5F6-BE5B-0803-BCC2-38F95F5DAAE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7" name="TextBox 6">
            <a:extLst>
              <a:ext uri="{FF2B5EF4-FFF2-40B4-BE49-F238E27FC236}">
                <a16:creationId xmlns:a16="http://schemas.microsoft.com/office/drawing/2014/main" id="{95F21496-8457-FB1E-E2FD-3EFC0BCA0B7F}"/>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A2538B7-28D4-DDF1-6B78-C3C89AAB457E}"/>
              </a:ext>
            </a:extLst>
          </p:cNvPr>
          <p:cNvSpPr txBox="1"/>
          <p:nvPr/>
        </p:nvSpPr>
        <p:spPr>
          <a:xfrm>
            <a:off x="365688" y="1131353"/>
            <a:ext cx="11421604" cy="4345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Here are five sample </a:t>
            </a:r>
            <a:r>
              <a:rPr lang="en-US" dirty="0" err="1"/>
              <a:t>authority_names</a:t>
            </a:r>
            <a:r>
              <a:rPr lang="en-US" dirty="0"/>
              <a:t> examples </a:t>
            </a:r>
          </a:p>
        </p:txBody>
      </p:sp>
      <p:pic>
        <p:nvPicPr>
          <p:cNvPr id="2" name="Picture 1">
            <a:extLst>
              <a:ext uri="{FF2B5EF4-FFF2-40B4-BE49-F238E27FC236}">
                <a16:creationId xmlns:a16="http://schemas.microsoft.com/office/drawing/2014/main" id="{D4B588DD-52B8-5E3A-1199-EE185D46CE43}"/>
              </a:ext>
            </a:extLst>
          </p:cNvPr>
          <p:cNvPicPr>
            <a:picLocks noChangeAspect="1"/>
          </p:cNvPicPr>
          <p:nvPr/>
        </p:nvPicPr>
        <p:blipFill>
          <a:blip r:embed="rId2"/>
          <a:stretch>
            <a:fillRect/>
          </a:stretch>
        </p:blipFill>
        <p:spPr>
          <a:xfrm>
            <a:off x="3465733" y="2454387"/>
            <a:ext cx="5486400" cy="340322"/>
          </a:xfrm>
          <a:prstGeom prst="rect">
            <a:avLst/>
          </a:prstGeom>
          <a:ln>
            <a:solidFill>
              <a:schemeClr val="tx1"/>
            </a:solidFill>
          </a:ln>
        </p:spPr>
      </p:pic>
      <p:pic>
        <p:nvPicPr>
          <p:cNvPr id="3" name="Picture 2">
            <a:extLst>
              <a:ext uri="{FF2B5EF4-FFF2-40B4-BE49-F238E27FC236}">
                <a16:creationId xmlns:a16="http://schemas.microsoft.com/office/drawing/2014/main" id="{CFA6BF69-EC53-3046-A254-CD666284FA6D}"/>
              </a:ext>
            </a:extLst>
          </p:cNvPr>
          <p:cNvPicPr>
            <a:picLocks noChangeAspect="1"/>
          </p:cNvPicPr>
          <p:nvPr/>
        </p:nvPicPr>
        <p:blipFill>
          <a:blip r:embed="rId3"/>
          <a:stretch>
            <a:fillRect/>
          </a:stretch>
        </p:blipFill>
        <p:spPr>
          <a:xfrm>
            <a:off x="3465734" y="4162133"/>
            <a:ext cx="5486400" cy="373843"/>
          </a:xfrm>
          <a:prstGeom prst="rect">
            <a:avLst/>
          </a:prstGeom>
          <a:ln>
            <a:solidFill>
              <a:schemeClr val="tx1"/>
            </a:solidFill>
          </a:ln>
        </p:spPr>
      </p:pic>
      <p:pic>
        <p:nvPicPr>
          <p:cNvPr id="12" name="Picture 11">
            <a:extLst>
              <a:ext uri="{FF2B5EF4-FFF2-40B4-BE49-F238E27FC236}">
                <a16:creationId xmlns:a16="http://schemas.microsoft.com/office/drawing/2014/main" id="{2472B98A-C5A1-A4B8-7F27-C43C4063E9A1}"/>
              </a:ext>
            </a:extLst>
          </p:cNvPr>
          <p:cNvPicPr>
            <a:picLocks noChangeAspect="1"/>
          </p:cNvPicPr>
          <p:nvPr/>
        </p:nvPicPr>
        <p:blipFill>
          <a:blip r:embed="rId4"/>
          <a:stretch>
            <a:fillRect/>
          </a:stretch>
        </p:blipFill>
        <p:spPr>
          <a:xfrm>
            <a:off x="3465733" y="4804286"/>
            <a:ext cx="5486400" cy="401683"/>
          </a:xfrm>
          <a:prstGeom prst="rect">
            <a:avLst/>
          </a:prstGeom>
          <a:ln>
            <a:solidFill>
              <a:schemeClr val="tx1"/>
            </a:solidFill>
          </a:ln>
        </p:spPr>
      </p:pic>
      <p:pic>
        <p:nvPicPr>
          <p:cNvPr id="14" name="Picture 13">
            <a:extLst>
              <a:ext uri="{FF2B5EF4-FFF2-40B4-BE49-F238E27FC236}">
                <a16:creationId xmlns:a16="http://schemas.microsoft.com/office/drawing/2014/main" id="{E6D055C8-7402-13DB-6A52-424CBDDD749A}"/>
              </a:ext>
            </a:extLst>
          </p:cNvPr>
          <p:cNvPicPr>
            <a:picLocks noChangeAspect="1"/>
          </p:cNvPicPr>
          <p:nvPr/>
        </p:nvPicPr>
        <p:blipFill>
          <a:blip r:embed="rId5"/>
          <a:stretch>
            <a:fillRect/>
          </a:stretch>
        </p:blipFill>
        <p:spPr>
          <a:xfrm>
            <a:off x="3465733" y="2985267"/>
            <a:ext cx="5486400" cy="443246"/>
          </a:xfrm>
          <a:prstGeom prst="rect">
            <a:avLst/>
          </a:prstGeom>
          <a:ln>
            <a:solidFill>
              <a:schemeClr val="tx1"/>
            </a:solidFill>
          </a:ln>
        </p:spPr>
      </p:pic>
      <p:pic>
        <p:nvPicPr>
          <p:cNvPr id="15" name="Picture 14">
            <a:extLst>
              <a:ext uri="{FF2B5EF4-FFF2-40B4-BE49-F238E27FC236}">
                <a16:creationId xmlns:a16="http://schemas.microsoft.com/office/drawing/2014/main" id="{A3411354-03CE-A7A9-3F08-91253BE04641}"/>
              </a:ext>
            </a:extLst>
          </p:cNvPr>
          <p:cNvPicPr>
            <a:picLocks noChangeAspect="1"/>
          </p:cNvPicPr>
          <p:nvPr/>
        </p:nvPicPr>
        <p:blipFill>
          <a:blip r:embed="rId6"/>
          <a:stretch>
            <a:fillRect/>
          </a:stretch>
        </p:blipFill>
        <p:spPr>
          <a:xfrm>
            <a:off x="3465733" y="3574450"/>
            <a:ext cx="5486400" cy="389036"/>
          </a:xfrm>
          <a:prstGeom prst="rect">
            <a:avLst/>
          </a:prstGeom>
          <a:ln>
            <a:solidFill>
              <a:schemeClr val="tx1"/>
            </a:solidFill>
          </a:ln>
        </p:spPr>
      </p:pic>
    </p:spTree>
    <p:extLst>
      <p:ext uri="{BB962C8B-B14F-4D97-AF65-F5344CB8AC3E}">
        <p14:creationId xmlns:p14="http://schemas.microsoft.com/office/powerpoint/2010/main" val="2686549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1F060-8E0B-438C-73AA-5867DD466E4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4C38B30-07A4-7F11-CE49-0E7634E7E01D}"/>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D3DCC250-0B31-27D0-D3AF-F22D7D7DB56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7" name="TextBox 6">
            <a:extLst>
              <a:ext uri="{FF2B5EF4-FFF2-40B4-BE49-F238E27FC236}">
                <a16:creationId xmlns:a16="http://schemas.microsoft.com/office/drawing/2014/main" id="{406C14F5-F3B3-43C1-2F91-38CE3ED013CE}"/>
              </a:ext>
            </a:extLst>
          </p:cNvPr>
          <p:cNvSpPr txBox="1"/>
          <p:nvPr/>
        </p:nvSpPr>
        <p:spPr>
          <a:xfrm>
            <a:off x="365688" y="1131352"/>
            <a:ext cx="11450673" cy="1076827"/>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ED28539E-7D13-AC46-E9B4-6CEB95A4F603}"/>
              </a:ext>
            </a:extLst>
          </p:cNvPr>
          <p:cNvSpPr txBox="1"/>
          <p:nvPr/>
        </p:nvSpPr>
        <p:spPr>
          <a:xfrm>
            <a:off x="365688" y="1131351"/>
            <a:ext cx="11421604" cy="1550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order to know what </a:t>
            </a:r>
            <a:r>
              <a:rPr lang="en-US" dirty="0" err="1"/>
              <a:t>authority_names</a:t>
            </a:r>
            <a:r>
              <a:rPr lang="en-US" dirty="0"/>
              <a:t> is defined in your institution you can enter any text into a names field in a bibliographic record, for example 100 $$a, and then do "Open Authority Headings" (F3).</a:t>
            </a:r>
          </a:p>
          <a:p>
            <a:r>
              <a:rPr lang="en-US" dirty="0"/>
              <a:t>The following example means that </a:t>
            </a:r>
            <a:r>
              <a:rPr lang="en-US" dirty="0" err="1"/>
              <a:t>authority_names</a:t>
            </a:r>
            <a:r>
              <a:rPr lang="en-US" dirty="0"/>
              <a:t> is defined as "DBN" (</a:t>
            </a:r>
            <a:r>
              <a:rPr lang="en-US" dirty="0" err="1"/>
              <a:t>Deskryptory</a:t>
            </a:r>
            <a:r>
              <a:rPr lang="en-US" dirty="0"/>
              <a:t> </a:t>
            </a:r>
            <a:r>
              <a:rPr lang="en-US" dirty="0" err="1"/>
              <a:t>Biblioteki</a:t>
            </a:r>
            <a:r>
              <a:rPr lang="en-US" dirty="0"/>
              <a:t> </a:t>
            </a:r>
            <a:r>
              <a:rPr lang="en-US" dirty="0" err="1"/>
              <a:t>Narodowej</a:t>
            </a:r>
            <a:r>
              <a:rPr lang="en-US" dirty="0"/>
              <a:t> – Poland).</a:t>
            </a:r>
          </a:p>
        </p:txBody>
      </p:sp>
      <p:pic>
        <p:nvPicPr>
          <p:cNvPr id="13" name="Picture 12">
            <a:extLst>
              <a:ext uri="{FF2B5EF4-FFF2-40B4-BE49-F238E27FC236}">
                <a16:creationId xmlns:a16="http://schemas.microsoft.com/office/drawing/2014/main" id="{59A932E9-D1DA-719D-46D3-4832C38C9246}"/>
              </a:ext>
            </a:extLst>
          </p:cNvPr>
          <p:cNvPicPr>
            <a:picLocks noChangeAspect="1"/>
          </p:cNvPicPr>
          <p:nvPr/>
        </p:nvPicPr>
        <p:blipFill>
          <a:blip r:embed="rId2"/>
          <a:stretch>
            <a:fillRect/>
          </a:stretch>
        </p:blipFill>
        <p:spPr>
          <a:xfrm>
            <a:off x="4231804" y="2974258"/>
            <a:ext cx="4020111" cy="2534004"/>
          </a:xfrm>
          <a:prstGeom prst="rect">
            <a:avLst/>
          </a:prstGeom>
          <a:ln>
            <a:solidFill>
              <a:schemeClr val="tx1"/>
            </a:solidFill>
          </a:ln>
        </p:spPr>
      </p:pic>
      <p:sp>
        <p:nvSpPr>
          <p:cNvPr id="17" name="Rectangle 16">
            <a:extLst>
              <a:ext uri="{FF2B5EF4-FFF2-40B4-BE49-F238E27FC236}">
                <a16:creationId xmlns:a16="http://schemas.microsoft.com/office/drawing/2014/main" id="{6718A612-53A1-09B9-8C31-FD4A09E58762}"/>
              </a:ext>
            </a:extLst>
          </p:cNvPr>
          <p:cNvSpPr/>
          <p:nvPr/>
        </p:nvSpPr>
        <p:spPr>
          <a:xfrm>
            <a:off x="4747098" y="3550595"/>
            <a:ext cx="398834" cy="24319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622335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0E472-5C0C-1F69-B432-01CDDA0F8B0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51E5D13-AB42-84FF-34F4-2618573C65CA}"/>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2ACBF070-3614-8586-90E6-A022F45F6E1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7" name="TextBox 6">
            <a:extLst>
              <a:ext uri="{FF2B5EF4-FFF2-40B4-BE49-F238E27FC236}">
                <a16:creationId xmlns:a16="http://schemas.microsoft.com/office/drawing/2014/main" id="{27B42618-E3F2-8749-E54E-CDE088B83AC1}"/>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FE0FA30-8207-E9CD-3322-D3B9A85D3605}"/>
              </a:ext>
            </a:extLst>
          </p:cNvPr>
          <p:cNvSpPr txBox="1"/>
          <p:nvPr/>
        </p:nvSpPr>
        <p:spPr>
          <a:xfrm>
            <a:off x="365688" y="1131351"/>
            <a:ext cx="11421604" cy="1550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following example means that </a:t>
            </a:r>
            <a:r>
              <a:rPr lang="en-US" dirty="0" err="1"/>
              <a:t>authority_names</a:t>
            </a:r>
            <a:r>
              <a:rPr lang="en-US" dirty="0"/>
              <a:t> is defined as "NLI" (National Library of Israel).</a:t>
            </a:r>
          </a:p>
        </p:txBody>
      </p:sp>
      <p:pic>
        <p:nvPicPr>
          <p:cNvPr id="4" name="Picture 3">
            <a:extLst>
              <a:ext uri="{FF2B5EF4-FFF2-40B4-BE49-F238E27FC236}">
                <a16:creationId xmlns:a16="http://schemas.microsoft.com/office/drawing/2014/main" id="{A84D9521-0439-505E-BD38-AE36FAFF429D}"/>
              </a:ext>
            </a:extLst>
          </p:cNvPr>
          <p:cNvPicPr>
            <a:picLocks noChangeAspect="1"/>
          </p:cNvPicPr>
          <p:nvPr/>
        </p:nvPicPr>
        <p:blipFill>
          <a:blip r:embed="rId2"/>
          <a:stretch>
            <a:fillRect/>
          </a:stretch>
        </p:blipFill>
        <p:spPr>
          <a:xfrm>
            <a:off x="4006477" y="2909448"/>
            <a:ext cx="5683246" cy="2532888"/>
          </a:xfrm>
          <a:prstGeom prst="rect">
            <a:avLst/>
          </a:prstGeom>
          <a:ln>
            <a:solidFill>
              <a:schemeClr val="tx1"/>
            </a:solidFill>
          </a:ln>
        </p:spPr>
      </p:pic>
      <p:sp>
        <p:nvSpPr>
          <p:cNvPr id="2" name="Rectangle 1">
            <a:extLst>
              <a:ext uri="{FF2B5EF4-FFF2-40B4-BE49-F238E27FC236}">
                <a16:creationId xmlns:a16="http://schemas.microsoft.com/office/drawing/2014/main" id="{C97E708E-580D-5E65-3AF4-1A990C91DD68}"/>
              </a:ext>
            </a:extLst>
          </p:cNvPr>
          <p:cNvSpPr/>
          <p:nvPr/>
        </p:nvSpPr>
        <p:spPr>
          <a:xfrm>
            <a:off x="4688732" y="3538998"/>
            <a:ext cx="398834" cy="24319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611464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DC92-F6D9-B8D7-B364-D456655C8BC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553573-87E4-6AD8-D31B-1D82B20B54AC}"/>
              </a:ext>
            </a:extLst>
          </p:cNvPr>
          <p:cNvPicPr>
            <a:picLocks noChangeAspect="1"/>
          </p:cNvPicPr>
          <p:nvPr/>
        </p:nvPicPr>
        <p:blipFill>
          <a:blip r:embed="rId2"/>
          <a:stretch>
            <a:fillRect/>
          </a:stretch>
        </p:blipFill>
        <p:spPr>
          <a:xfrm>
            <a:off x="3926184" y="2740477"/>
            <a:ext cx="5406072" cy="2633472"/>
          </a:xfrm>
          <a:prstGeom prst="rect">
            <a:avLst/>
          </a:prstGeom>
          <a:ln>
            <a:solidFill>
              <a:schemeClr val="tx1"/>
            </a:solidFill>
          </a:ln>
        </p:spPr>
      </p:pic>
      <p:sp>
        <p:nvSpPr>
          <p:cNvPr id="10" name="Title 9">
            <a:extLst>
              <a:ext uri="{FF2B5EF4-FFF2-40B4-BE49-F238E27FC236}">
                <a16:creationId xmlns:a16="http://schemas.microsoft.com/office/drawing/2014/main" id="{84582585-2B14-9DF1-7359-755A5766769C}"/>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13CC12E1-AF1B-C710-3BAF-F151CAFEDF6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7" name="TextBox 6">
            <a:extLst>
              <a:ext uri="{FF2B5EF4-FFF2-40B4-BE49-F238E27FC236}">
                <a16:creationId xmlns:a16="http://schemas.microsoft.com/office/drawing/2014/main" id="{6CA9F945-2EB6-9065-9DC1-EEEFE7786AB4}"/>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C81E8C6A-111F-598A-80D7-E1523294D012}"/>
              </a:ext>
            </a:extLst>
          </p:cNvPr>
          <p:cNvSpPr txBox="1"/>
          <p:nvPr/>
        </p:nvSpPr>
        <p:spPr>
          <a:xfrm>
            <a:off x="365688" y="1131351"/>
            <a:ext cx="11421604" cy="1550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following example means that </a:t>
            </a:r>
            <a:r>
              <a:rPr lang="en-US" dirty="0" err="1"/>
              <a:t>authority_names</a:t>
            </a:r>
            <a:r>
              <a:rPr lang="en-US" dirty="0"/>
              <a:t> is defined as "HKCAN,LCNAMES".</a:t>
            </a:r>
          </a:p>
          <a:p>
            <a:r>
              <a:rPr lang="en-US" dirty="0"/>
              <a:t>Alma will first look for a match in the HKCAN (Hong Kong Chinese Authority Name ) vocabulary and if a match is found Alma will stop.</a:t>
            </a:r>
          </a:p>
          <a:p>
            <a:r>
              <a:rPr lang="en-US" dirty="0"/>
              <a:t>If a match is not found, then Alma will look in LCNAMES (Library of Congress Names Authority File)</a:t>
            </a:r>
          </a:p>
        </p:txBody>
      </p:sp>
      <p:sp>
        <p:nvSpPr>
          <p:cNvPr id="2" name="Rectangle 1">
            <a:extLst>
              <a:ext uri="{FF2B5EF4-FFF2-40B4-BE49-F238E27FC236}">
                <a16:creationId xmlns:a16="http://schemas.microsoft.com/office/drawing/2014/main" id="{CE14E5C1-586B-83D4-17D6-7175C42582AA}"/>
              </a:ext>
            </a:extLst>
          </p:cNvPr>
          <p:cNvSpPr/>
          <p:nvPr/>
        </p:nvSpPr>
        <p:spPr>
          <a:xfrm>
            <a:off x="4533090" y="3356044"/>
            <a:ext cx="573932" cy="24319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55929C9F-0DC1-6912-CA68-474EE629E679}"/>
              </a:ext>
            </a:extLst>
          </p:cNvPr>
          <p:cNvSpPr/>
          <p:nvPr/>
        </p:nvSpPr>
        <p:spPr>
          <a:xfrm>
            <a:off x="5107022" y="3356044"/>
            <a:ext cx="841990" cy="24319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4144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A5D91-7FA5-D0B9-A392-3475D41A82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A96BF57-7FD7-CBE2-EF27-A0BF1583A5F8}"/>
              </a:ext>
            </a:extLst>
          </p:cNvPr>
          <p:cNvPicPr>
            <a:picLocks noChangeAspect="1"/>
          </p:cNvPicPr>
          <p:nvPr/>
        </p:nvPicPr>
        <p:blipFill>
          <a:blip r:embed="rId2"/>
          <a:stretch>
            <a:fillRect/>
          </a:stretch>
        </p:blipFill>
        <p:spPr>
          <a:xfrm>
            <a:off x="4045359" y="2766120"/>
            <a:ext cx="4782217" cy="2629267"/>
          </a:xfrm>
          <a:prstGeom prst="rect">
            <a:avLst/>
          </a:prstGeom>
          <a:ln>
            <a:solidFill>
              <a:schemeClr val="tx1"/>
            </a:solidFill>
          </a:ln>
        </p:spPr>
      </p:pic>
      <p:sp>
        <p:nvSpPr>
          <p:cNvPr id="10" name="Title 9">
            <a:extLst>
              <a:ext uri="{FF2B5EF4-FFF2-40B4-BE49-F238E27FC236}">
                <a16:creationId xmlns:a16="http://schemas.microsoft.com/office/drawing/2014/main" id="{38608BC3-6B7D-B0DE-ECDC-0B9A0874FC8F}"/>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600D654C-26DF-1DCF-5B6C-5C8148045DD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7" name="TextBox 6">
            <a:extLst>
              <a:ext uri="{FF2B5EF4-FFF2-40B4-BE49-F238E27FC236}">
                <a16:creationId xmlns:a16="http://schemas.microsoft.com/office/drawing/2014/main" id="{CE6DEE88-358C-A07A-0C84-04B98096D1D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85A4483-2106-0792-FE85-DCA8B39D749A}"/>
              </a:ext>
            </a:extLst>
          </p:cNvPr>
          <p:cNvSpPr txBox="1"/>
          <p:nvPr/>
        </p:nvSpPr>
        <p:spPr>
          <a:xfrm>
            <a:off x="365688" y="1131351"/>
            <a:ext cx="11421604" cy="15507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following example means that </a:t>
            </a:r>
            <a:r>
              <a:rPr lang="en-US" dirty="0" err="1"/>
              <a:t>authority_names</a:t>
            </a:r>
            <a:r>
              <a:rPr lang="en-US" dirty="0"/>
              <a:t> is defined as "NLI,LCNAMES".</a:t>
            </a:r>
          </a:p>
          <a:p>
            <a:r>
              <a:rPr lang="en-US" dirty="0"/>
              <a:t>Alma will first look for a match in the NLI (National Library of Israel) vocabulary and if a match is found Alma will stop.</a:t>
            </a:r>
          </a:p>
          <a:p>
            <a:r>
              <a:rPr lang="en-US" dirty="0"/>
              <a:t>If a match is not found, then Alma will look in LCNAMES (Library of Congress Names Authority File)</a:t>
            </a:r>
          </a:p>
        </p:txBody>
      </p:sp>
      <p:sp>
        <p:nvSpPr>
          <p:cNvPr id="2" name="Rectangle 1">
            <a:extLst>
              <a:ext uri="{FF2B5EF4-FFF2-40B4-BE49-F238E27FC236}">
                <a16:creationId xmlns:a16="http://schemas.microsoft.com/office/drawing/2014/main" id="{DE7E419E-6935-D199-4AE6-1B2CD5758901}"/>
              </a:ext>
            </a:extLst>
          </p:cNvPr>
          <p:cNvSpPr/>
          <p:nvPr/>
        </p:nvSpPr>
        <p:spPr>
          <a:xfrm>
            <a:off x="4533090" y="3356044"/>
            <a:ext cx="398834" cy="24319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AA53B303-0287-3679-BD5E-C4688A4A1821}"/>
              </a:ext>
            </a:extLst>
          </p:cNvPr>
          <p:cNvSpPr/>
          <p:nvPr/>
        </p:nvSpPr>
        <p:spPr>
          <a:xfrm>
            <a:off x="4928684" y="3343068"/>
            <a:ext cx="781451" cy="243192"/>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551872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59E71-855C-062D-18F0-FD43C79FA5C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51CF9E1E-4989-48D8-CC43-453DE468127C}"/>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212D9C73-B9A1-087F-BC4B-42911E66ABD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7" name="TextBox 6">
            <a:extLst>
              <a:ext uri="{FF2B5EF4-FFF2-40B4-BE49-F238E27FC236}">
                <a16:creationId xmlns:a16="http://schemas.microsoft.com/office/drawing/2014/main" id="{29EF0741-51F9-A472-6432-3DD25147BB9B}"/>
              </a:ext>
            </a:extLst>
          </p:cNvPr>
          <p:cNvSpPr txBox="1"/>
          <p:nvPr/>
        </p:nvSpPr>
        <p:spPr>
          <a:xfrm>
            <a:off x="365688" y="1131353"/>
            <a:ext cx="11450673" cy="58314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05BBCBF-805D-38EE-744E-903534255029}"/>
              </a:ext>
            </a:extLst>
          </p:cNvPr>
          <p:cNvSpPr txBox="1"/>
          <p:nvPr/>
        </p:nvSpPr>
        <p:spPr>
          <a:xfrm>
            <a:off x="365688" y="1131352"/>
            <a:ext cx="11421604" cy="38978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To see how the </a:t>
            </a:r>
            <a:r>
              <a:rPr lang="en-US" dirty="0" err="1"/>
              <a:t>authority_names</a:t>
            </a:r>
            <a:r>
              <a:rPr lang="en-US" dirty="0"/>
              <a:t> effects the linking of a bibliographic heading we will do as follows:</a:t>
            </a:r>
          </a:p>
          <a:p>
            <a:pPr lvl="1"/>
            <a:r>
              <a:rPr lang="en-US" sz="1800" dirty="0"/>
              <a:t>Institution A is defined as "</a:t>
            </a:r>
            <a:r>
              <a:rPr lang="en-US" sz="1800" dirty="0" err="1"/>
              <a:t>authority_names</a:t>
            </a:r>
            <a:r>
              <a:rPr lang="en-US" sz="1800" dirty="0"/>
              <a:t> = LCNAMES"</a:t>
            </a:r>
          </a:p>
          <a:p>
            <a:pPr lvl="1"/>
            <a:r>
              <a:rPr lang="en-US" sz="1800" dirty="0"/>
              <a:t>Institution B is defined as "</a:t>
            </a:r>
            <a:r>
              <a:rPr lang="en-US" sz="1800" dirty="0" err="1"/>
              <a:t>authority_names</a:t>
            </a:r>
            <a:r>
              <a:rPr lang="en-US" sz="1800" dirty="0"/>
              <a:t> = GND"</a:t>
            </a:r>
          </a:p>
          <a:p>
            <a:pPr lvl="1"/>
            <a:r>
              <a:rPr lang="en-US" sz="1800" dirty="0"/>
              <a:t>In both institutions we will catalog "100 $$a Muller, Fridrich Gottlieb"</a:t>
            </a:r>
          </a:p>
          <a:p>
            <a:pPr lvl="1"/>
            <a:r>
              <a:rPr lang="en-US" sz="1800" dirty="0"/>
              <a:t>Heading "Muller, Fridrich Gottlieb" </a:t>
            </a:r>
          </a:p>
          <a:p>
            <a:pPr lvl="2"/>
            <a:r>
              <a:rPr lang="en-US" sz="1800" dirty="0"/>
              <a:t>Does not exist as a name in LCNAMES</a:t>
            </a:r>
          </a:p>
          <a:p>
            <a:pPr lvl="2"/>
            <a:r>
              <a:rPr lang="en-US" sz="1800" dirty="0"/>
              <a:t>Does exist as a name in GND</a:t>
            </a:r>
          </a:p>
          <a:p>
            <a:pPr lvl="1"/>
            <a:r>
              <a:rPr lang="en-US" sz="1800" dirty="0"/>
              <a:t>We will therefore expect </a:t>
            </a:r>
          </a:p>
          <a:p>
            <a:pPr lvl="2"/>
            <a:r>
              <a:rPr lang="en-US" sz="1800" dirty="0"/>
              <a:t>No link to be created for the name in institution A</a:t>
            </a:r>
          </a:p>
          <a:p>
            <a:pPr lvl="2"/>
            <a:r>
              <a:rPr lang="en-US" sz="1800" dirty="0"/>
              <a:t>A link to be created for the name in institution B</a:t>
            </a:r>
          </a:p>
        </p:txBody>
      </p:sp>
      <p:sp>
        <p:nvSpPr>
          <p:cNvPr id="2" name="TextBox 1">
            <a:extLst>
              <a:ext uri="{FF2B5EF4-FFF2-40B4-BE49-F238E27FC236}">
                <a16:creationId xmlns:a16="http://schemas.microsoft.com/office/drawing/2014/main" id="{11808004-CC22-F315-A701-253EF03FE41F}"/>
              </a:ext>
            </a:extLst>
          </p:cNvPr>
          <p:cNvSpPr txBox="1"/>
          <p:nvPr/>
        </p:nvSpPr>
        <p:spPr>
          <a:xfrm>
            <a:off x="217170" y="5646420"/>
            <a:ext cx="1771650" cy="309766"/>
          </a:xfrm>
          <a:prstGeom prst="rect">
            <a:avLst/>
          </a:prstGeom>
          <a:solidFill>
            <a:schemeClr val="bg1"/>
          </a:solidFill>
          <a:ln>
            <a:solidFill>
              <a:schemeClr val="accent2"/>
            </a:solidFill>
          </a:ln>
        </p:spPr>
        <p:txBody>
          <a:bodyPr wrap="square" rtlCol="0">
            <a:noAutofit/>
          </a:bodyPr>
          <a:lstStyle/>
          <a:p>
            <a:r>
              <a:rPr lang="en-US" sz="800" dirty="0"/>
              <a:t>EU02 EXLDEV1_INST LCNAMES</a:t>
            </a:r>
          </a:p>
          <a:p>
            <a:r>
              <a:rPr lang="en-US" sz="800" dirty="0"/>
              <a:t>EU03 EXLDEV1_INST GND</a:t>
            </a:r>
          </a:p>
          <a:p>
            <a:endParaRPr lang="en-US" sz="800" dirty="0"/>
          </a:p>
        </p:txBody>
      </p:sp>
    </p:spTree>
    <p:extLst>
      <p:ext uri="{BB962C8B-B14F-4D97-AF65-F5344CB8AC3E}">
        <p14:creationId xmlns:p14="http://schemas.microsoft.com/office/powerpoint/2010/main" val="164213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p:txBody>
          <a:bodyPr/>
          <a:lstStyle/>
          <a:p>
            <a:r>
              <a:rPr lang="en-US" dirty="0"/>
              <a:t>Introduction</a:t>
            </a:r>
          </a:p>
        </p:txBody>
      </p:sp>
      <p:sp>
        <p:nvSpPr>
          <p:cNvPr id="3" name="Slide Number Placeholder 2"/>
          <p:cNvSpPr>
            <a:spLocks noGrp="1"/>
          </p:cNvSpPr>
          <p:nvPr>
            <p:ph type="sldNum" sz="quarter" idx="11"/>
          </p:nvPr>
        </p:nvSpPr>
        <p:spPr/>
        <p:txBody>
          <a:bodyPr/>
          <a:lstStyle/>
          <a:p>
            <a:fld id="{F59CD943-D024-467A-B36E-F11E1285ED75}" type="slidenum">
              <a:rPr lang="en-GB" smtClean="0"/>
              <a:pPr/>
              <a:t>3</a:t>
            </a:fld>
            <a:endParaRPr lang="en-GB" dirty="0"/>
          </a:p>
        </p:txBody>
      </p:sp>
    </p:spTree>
    <p:extLst>
      <p:ext uri="{BB962C8B-B14F-4D97-AF65-F5344CB8AC3E}">
        <p14:creationId xmlns:p14="http://schemas.microsoft.com/office/powerpoint/2010/main" val="314361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74F2A-3012-F6F0-0FA6-94827D4943F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49C1BB-8C5D-5EB5-39B2-C93727A99338}"/>
              </a:ext>
            </a:extLst>
          </p:cNvPr>
          <p:cNvPicPr>
            <a:picLocks noChangeAspect="1"/>
          </p:cNvPicPr>
          <p:nvPr/>
        </p:nvPicPr>
        <p:blipFill>
          <a:blip r:embed="rId2"/>
          <a:stretch>
            <a:fillRect/>
          </a:stretch>
        </p:blipFill>
        <p:spPr>
          <a:xfrm>
            <a:off x="0" y="2051032"/>
            <a:ext cx="12192000" cy="3807495"/>
          </a:xfrm>
          <a:prstGeom prst="rect">
            <a:avLst/>
          </a:prstGeom>
          <a:ln>
            <a:solidFill>
              <a:schemeClr val="tx1"/>
            </a:solidFill>
          </a:ln>
        </p:spPr>
      </p:pic>
      <p:sp>
        <p:nvSpPr>
          <p:cNvPr id="10" name="Title 9">
            <a:extLst>
              <a:ext uri="{FF2B5EF4-FFF2-40B4-BE49-F238E27FC236}">
                <a16:creationId xmlns:a16="http://schemas.microsoft.com/office/drawing/2014/main" id="{CA4AC28E-2672-50DC-315B-81A8BE36DF5C}"/>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19F348F7-11F6-CB09-0352-89254418367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sp>
        <p:nvSpPr>
          <p:cNvPr id="7" name="TextBox 6">
            <a:extLst>
              <a:ext uri="{FF2B5EF4-FFF2-40B4-BE49-F238E27FC236}">
                <a16:creationId xmlns:a16="http://schemas.microsoft.com/office/drawing/2014/main" id="{2F094023-58CA-0393-8F11-99B27A1DFE6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5DD9F6F-7BF4-9E55-3BE4-DE31FE29FDF8}"/>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Here a search for authorities for name "Muller, Fridrich Gottlieb" in the CZ shows us that this name exists only for GND vocabulary</a:t>
            </a:r>
          </a:p>
        </p:txBody>
      </p:sp>
      <p:sp>
        <p:nvSpPr>
          <p:cNvPr id="4" name="Rectangle 3">
            <a:extLst>
              <a:ext uri="{FF2B5EF4-FFF2-40B4-BE49-F238E27FC236}">
                <a16:creationId xmlns:a16="http://schemas.microsoft.com/office/drawing/2014/main" id="{1942BB44-AE84-0F9F-1A84-7DE9D1610D02}"/>
              </a:ext>
            </a:extLst>
          </p:cNvPr>
          <p:cNvSpPr/>
          <p:nvPr/>
        </p:nvSpPr>
        <p:spPr>
          <a:xfrm>
            <a:off x="1781914" y="3854784"/>
            <a:ext cx="2244462" cy="25653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D63EE84F-52A3-FFCB-B8A8-CAB053A9FB3E}"/>
              </a:ext>
            </a:extLst>
          </p:cNvPr>
          <p:cNvSpPr/>
          <p:nvPr/>
        </p:nvSpPr>
        <p:spPr>
          <a:xfrm>
            <a:off x="187819" y="3763343"/>
            <a:ext cx="532271" cy="27144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0687C19A-744C-4949-A06D-07B357D06D26}"/>
              </a:ext>
            </a:extLst>
          </p:cNvPr>
          <p:cNvSpPr/>
          <p:nvPr/>
        </p:nvSpPr>
        <p:spPr>
          <a:xfrm>
            <a:off x="365688" y="2060252"/>
            <a:ext cx="3429072" cy="33065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890585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EF715-6B32-D4F8-AA1D-C1AB761124E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5F1766C-52BB-291F-392B-3BEF34654BA9}"/>
              </a:ext>
            </a:extLst>
          </p:cNvPr>
          <p:cNvPicPr>
            <a:picLocks noChangeAspect="1"/>
          </p:cNvPicPr>
          <p:nvPr/>
        </p:nvPicPr>
        <p:blipFill>
          <a:blip r:embed="rId2"/>
          <a:stretch>
            <a:fillRect/>
          </a:stretch>
        </p:blipFill>
        <p:spPr>
          <a:xfrm>
            <a:off x="0" y="1726764"/>
            <a:ext cx="12192000" cy="1278492"/>
          </a:xfrm>
          <a:prstGeom prst="rect">
            <a:avLst/>
          </a:prstGeom>
          <a:ln>
            <a:solidFill>
              <a:schemeClr val="tx1"/>
            </a:solidFill>
          </a:ln>
        </p:spPr>
      </p:pic>
      <p:sp>
        <p:nvSpPr>
          <p:cNvPr id="10" name="Title 9">
            <a:extLst>
              <a:ext uri="{FF2B5EF4-FFF2-40B4-BE49-F238E27FC236}">
                <a16:creationId xmlns:a16="http://schemas.microsoft.com/office/drawing/2014/main" id="{E03E02B0-AA9B-DD7A-1D25-CFEBDD6C335B}"/>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7F8E52DE-8A4F-EC25-BF7D-4FB9161CBE0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sp>
        <p:nvSpPr>
          <p:cNvPr id="7" name="TextBox 6">
            <a:extLst>
              <a:ext uri="{FF2B5EF4-FFF2-40B4-BE49-F238E27FC236}">
                <a16:creationId xmlns:a16="http://schemas.microsoft.com/office/drawing/2014/main" id="{3EA908CB-C58B-27C9-50BD-9CB828D17F51}"/>
              </a:ext>
            </a:extLst>
          </p:cNvPr>
          <p:cNvSpPr txBox="1"/>
          <p:nvPr/>
        </p:nvSpPr>
        <p:spPr>
          <a:xfrm>
            <a:off x="365688" y="1131353"/>
            <a:ext cx="11450673" cy="441726"/>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DA4B4D2-DC85-C33F-68F5-8757661427BA}"/>
              </a:ext>
            </a:extLst>
          </p:cNvPr>
          <p:cNvSpPr txBox="1"/>
          <p:nvPr/>
        </p:nvSpPr>
        <p:spPr>
          <a:xfrm>
            <a:off x="365688" y="1131352"/>
            <a:ext cx="11421604" cy="504984"/>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record in institution A, where "</a:t>
            </a:r>
            <a:r>
              <a:rPr lang="en-US" dirty="0" err="1"/>
              <a:t>authority_names</a:t>
            </a:r>
            <a:r>
              <a:rPr lang="en-US" dirty="0"/>
              <a:t> = </a:t>
            </a:r>
            <a:r>
              <a:rPr lang="en-US" b="1" dirty="0"/>
              <a:t>LCNAMES</a:t>
            </a:r>
            <a:r>
              <a:rPr lang="en-US" dirty="0"/>
              <a:t>", does </a:t>
            </a:r>
            <a:r>
              <a:rPr lang="en-US" b="1" dirty="0"/>
              <a:t>not</a:t>
            </a:r>
            <a:r>
              <a:rPr lang="en-US" dirty="0"/>
              <a:t> get linked</a:t>
            </a:r>
          </a:p>
        </p:txBody>
      </p:sp>
      <p:sp>
        <p:nvSpPr>
          <p:cNvPr id="4" name="Rectangle 3">
            <a:extLst>
              <a:ext uri="{FF2B5EF4-FFF2-40B4-BE49-F238E27FC236}">
                <a16:creationId xmlns:a16="http://schemas.microsoft.com/office/drawing/2014/main" id="{BD4AD09C-103D-052D-EA89-5BE779A8D146}"/>
              </a:ext>
            </a:extLst>
          </p:cNvPr>
          <p:cNvSpPr/>
          <p:nvPr/>
        </p:nvSpPr>
        <p:spPr>
          <a:xfrm>
            <a:off x="52968" y="2228850"/>
            <a:ext cx="2530212" cy="24003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3" name="Picture 12">
            <a:extLst>
              <a:ext uri="{FF2B5EF4-FFF2-40B4-BE49-F238E27FC236}">
                <a16:creationId xmlns:a16="http://schemas.microsoft.com/office/drawing/2014/main" id="{853B6701-2055-84DD-C5EC-25F3A4120432}"/>
              </a:ext>
            </a:extLst>
          </p:cNvPr>
          <p:cNvPicPr>
            <a:picLocks noChangeAspect="1"/>
          </p:cNvPicPr>
          <p:nvPr/>
        </p:nvPicPr>
        <p:blipFill>
          <a:blip r:embed="rId3"/>
          <a:stretch>
            <a:fillRect/>
          </a:stretch>
        </p:blipFill>
        <p:spPr>
          <a:xfrm>
            <a:off x="0" y="4064818"/>
            <a:ext cx="12192000" cy="1220104"/>
          </a:xfrm>
          <a:prstGeom prst="rect">
            <a:avLst/>
          </a:prstGeom>
          <a:ln>
            <a:solidFill>
              <a:schemeClr val="tx1"/>
            </a:solidFill>
          </a:ln>
        </p:spPr>
      </p:pic>
      <p:sp>
        <p:nvSpPr>
          <p:cNvPr id="14" name="TextBox 13">
            <a:extLst>
              <a:ext uri="{FF2B5EF4-FFF2-40B4-BE49-F238E27FC236}">
                <a16:creationId xmlns:a16="http://schemas.microsoft.com/office/drawing/2014/main" id="{201B0948-693A-8B10-D841-FC3BAA9D6C4D}"/>
              </a:ext>
            </a:extLst>
          </p:cNvPr>
          <p:cNvSpPr txBox="1"/>
          <p:nvPr/>
        </p:nvSpPr>
        <p:spPr>
          <a:xfrm>
            <a:off x="365688" y="3521282"/>
            <a:ext cx="11421604" cy="504984"/>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record in institution B, where "</a:t>
            </a:r>
            <a:r>
              <a:rPr lang="en-US" dirty="0" err="1"/>
              <a:t>authority_names</a:t>
            </a:r>
            <a:r>
              <a:rPr lang="en-US" dirty="0"/>
              <a:t> = </a:t>
            </a:r>
            <a:r>
              <a:rPr lang="en-US" b="1" dirty="0"/>
              <a:t>GND</a:t>
            </a:r>
            <a:r>
              <a:rPr lang="en-US" dirty="0"/>
              <a:t>", </a:t>
            </a:r>
            <a:r>
              <a:rPr lang="en-US" b="1" dirty="0"/>
              <a:t>does</a:t>
            </a:r>
            <a:r>
              <a:rPr lang="en-US" dirty="0"/>
              <a:t> get linked</a:t>
            </a:r>
          </a:p>
        </p:txBody>
      </p:sp>
      <p:sp>
        <p:nvSpPr>
          <p:cNvPr id="15" name="Rectangle 14">
            <a:extLst>
              <a:ext uri="{FF2B5EF4-FFF2-40B4-BE49-F238E27FC236}">
                <a16:creationId xmlns:a16="http://schemas.microsoft.com/office/drawing/2014/main" id="{2A697695-A0FA-DE81-EFD0-BA61CA0AC804}"/>
              </a:ext>
            </a:extLst>
          </p:cNvPr>
          <p:cNvSpPr/>
          <p:nvPr/>
        </p:nvSpPr>
        <p:spPr>
          <a:xfrm>
            <a:off x="41538" y="4583431"/>
            <a:ext cx="2530212" cy="24003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7" name="Straight Arrow Connector 16">
            <a:extLst>
              <a:ext uri="{FF2B5EF4-FFF2-40B4-BE49-F238E27FC236}">
                <a16:creationId xmlns:a16="http://schemas.microsoft.com/office/drawing/2014/main" id="{9008360D-8F0F-8F4C-5CA3-B4F666BBA6D5}"/>
              </a:ext>
            </a:extLst>
          </p:cNvPr>
          <p:cNvCxnSpPr/>
          <p:nvPr/>
        </p:nvCxnSpPr>
        <p:spPr>
          <a:xfrm>
            <a:off x="52968" y="3429000"/>
            <a:ext cx="152772" cy="11544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23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01CB-FACE-8185-64B3-525858D060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D74BFB0-5042-A29B-C77C-2EA48CCAD608}"/>
              </a:ext>
            </a:extLst>
          </p:cNvPr>
          <p:cNvPicPr>
            <a:picLocks noChangeAspect="1"/>
          </p:cNvPicPr>
          <p:nvPr/>
        </p:nvPicPr>
        <p:blipFill>
          <a:blip r:embed="rId2"/>
          <a:stretch>
            <a:fillRect/>
          </a:stretch>
        </p:blipFill>
        <p:spPr>
          <a:xfrm>
            <a:off x="0" y="2286000"/>
            <a:ext cx="12192000" cy="2286000"/>
          </a:xfrm>
          <a:prstGeom prst="rect">
            <a:avLst/>
          </a:prstGeom>
          <a:ln>
            <a:solidFill>
              <a:schemeClr val="tx1"/>
            </a:solidFill>
          </a:ln>
        </p:spPr>
      </p:pic>
      <p:sp>
        <p:nvSpPr>
          <p:cNvPr id="10" name="Title 9">
            <a:extLst>
              <a:ext uri="{FF2B5EF4-FFF2-40B4-BE49-F238E27FC236}">
                <a16:creationId xmlns:a16="http://schemas.microsoft.com/office/drawing/2014/main" id="{E65663F5-9FD4-AFE0-E00C-7C2DBBE691BA}"/>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9ECB094C-FEC0-E5FB-0C5F-53FADD2F75A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7" name="TextBox 6">
            <a:extLst>
              <a:ext uri="{FF2B5EF4-FFF2-40B4-BE49-F238E27FC236}">
                <a16:creationId xmlns:a16="http://schemas.microsoft.com/office/drawing/2014/main" id="{A16ACCFF-A0EC-D932-07B3-B7C55199DA85}"/>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7275C7A-63B6-B358-08F7-844FCB8531EC}"/>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When we do "Open Authority headings " (F3) from institution A we see the list of LCNAMES headings (because this institution is defined to use LCNAMES in "</a:t>
            </a:r>
            <a:r>
              <a:rPr lang="en-US" dirty="0" err="1"/>
              <a:t>authority_names</a:t>
            </a:r>
            <a:r>
              <a:rPr lang="en-US" dirty="0"/>
              <a:t>" parameter)</a:t>
            </a:r>
          </a:p>
        </p:txBody>
      </p:sp>
      <p:sp>
        <p:nvSpPr>
          <p:cNvPr id="4" name="Rectangle 3">
            <a:extLst>
              <a:ext uri="{FF2B5EF4-FFF2-40B4-BE49-F238E27FC236}">
                <a16:creationId xmlns:a16="http://schemas.microsoft.com/office/drawing/2014/main" id="{1AAB604C-F9B1-C759-8997-B4A1B8B8C5D2}"/>
              </a:ext>
            </a:extLst>
          </p:cNvPr>
          <p:cNvSpPr/>
          <p:nvPr/>
        </p:nvSpPr>
        <p:spPr>
          <a:xfrm>
            <a:off x="409929" y="2748929"/>
            <a:ext cx="721641" cy="31431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529791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6E34-B574-9024-4E19-D26CA59A4C5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59DE1F7-38D0-E535-4312-D17110031A3C}"/>
              </a:ext>
            </a:extLst>
          </p:cNvPr>
          <p:cNvPicPr>
            <a:picLocks noChangeAspect="1"/>
          </p:cNvPicPr>
          <p:nvPr/>
        </p:nvPicPr>
        <p:blipFill>
          <a:blip r:embed="rId2"/>
          <a:stretch>
            <a:fillRect/>
          </a:stretch>
        </p:blipFill>
        <p:spPr>
          <a:xfrm>
            <a:off x="0" y="2242278"/>
            <a:ext cx="12192000" cy="2373443"/>
          </a:xfrm>
          <a:prstGeom prst="rect">
            <a:avLst/>
          </a:prstGeom>
          <a:ln>
            <a:solidFill>
              <a:schemeClr val="tx1"/>
            </a:solidFill>
          </a:ln>
        </p:spPr>
      </p:pic>
      <p:sp>
        <p:nvSpPr>
          <p:cNvPr id="10" name="Title 9">
            <a:extLst>
              <a:ext uri="{FF2B5EF4-FFF2-40B4-BE49-F238E27FC236}">
                <a16:creationId xmlns:a16="http://schemas.microsoft.com/office/drawing/2014/main" id="{19B9EC53-C0E5-0EC3-FEB8-45E672ED1398}"/>
              </a:ext>
            </a:extLst>
          </p:cNvPr>
          <p:cNvSpPr>
            <a:spLocks noGrp="1"/>
          </p:cNvSpPr>
          <p:nvPr>
            <p:ph type="title"/>
          </p:nvPr>
        </p:nvSpPr>
        <p:spPr/>
        <p:txBody>
          <a:bodyPr/>
          <a:lstStyle/>
          <a:p>
            <a:r>
              <a:rPr lang="en-US" dirty="0"/>
              <a:t>How does Alma know which vocabulary to use for names?</a:t>
            </a:r>
            <a:endParaRPr lang="en-NL" dirty="0"/>
          </a:p>
        </p:txBody>
      </p:sp>
      <p:sp>
        <p:nvSpPr>
          <p:cNvPr id="9" name="Slide Number Placeholder 5">
            <a:extLst>
              <a:ext uri="{FF2B5EF4-FFF2-40B4-BE49-F238E27FC236}">
                <a16:creationId xmlns:a16="http://schemas.microsoft.com/office/drawing/2014/main" id="{4AB44542-F9F4-C1DC-2389-78F1E4D22F0F}"/>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7" name="TextBox 6">
            <a:extLst>
              <a:ext uri="{FF2B5EF4-FFF2-40B4-BE49-F238E27FC236}">
                <a16:creationId xmlns:a16="http://schemas.microsoft.com/office/drawing/2014/main" id="{C24E92AB-F010-1FB2-1BC5-73AFC48DD53B}"/>
              </a:ext>
            </a:extLst>
          </p:cNvPr>
          <p:cNvSpPr txBox="1"/>
          <p:nvPr/>
        </p:nvSpPr>
        <p:spPr>
          <a:xfrm>
            <a:off x="365688" y="1131353"/>
            <a:ext cx="11450673" cy="80031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7B17659-2D2D-5130-7552-2DFF45925DD0}"/>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When we do "Open Authority headings " (F3) from institution B we see the list of GND headings (because this institution is defined to use GND in "</a:t>
            </a:r>
            <a:r>
              <a:rPr lang="en-US" dirty="0" err="1"/>
              <a:t>authority_names</a:t>
            </a:r>
            <a:r>
              <a:rPr lang="en-US" dirty="0"/>
              <a:t>" parameter)</a:t>
            </a:r>
          </a:p>
        </p:txBody>
      </p:sp>
      <p:sp>
        <p:nvSpPr>
          <p:cNvPr id="4" name="Rectangle 3">
            <a:extLst>
              <a:ext uri="{FF2B5EF4-FFF2-40B4-BE49-F238E27FC236}">
                <a16:creationId xmlns:a16="http://schemas.microsoft.com/office/drawing/2014/main" id="{7B12BD2B-579C-F221-D373-FC243EEAB2C9}"/>
              </a:ext>
            </a:extLst>
          </p:cNvPr>
          <p:cNvSpPr/>
          <p:nvPr/>
        </p:nvSpPr>
        <p:spPr>
          <a:xfrm>
            <a:off x="467079" y="2748929"/>
            <a:ext cx="458751" cy="25716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889505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3FF6B-B6A3-3ACD-A0C2-E439AE31B5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B846F0D-B909-A456-29DB-C489EE4A1896}"/>
              </a:ext>
            </a:extLst>
          </p:cNvPr>
          <p:cNvSpPr>
            <a:spLocks noGrp="1"/>
          </p:cNvSpPr>
          <p:nvPr>
            <p:ph type="body" sz="quarter" idx="16"/>
          </p:nvPr>
        </p:nvSpPr>
        <p:spPr>
          <a:xfrm>
            <a:off x="0" y="2500384"/>
            <a:ext cx="12192000" cy="1030130"/>
          </a:xfrm>
        </p:spPr>
        <p:txBody>
          <a:bodyPr/>
          <a:lstStyle/>
          <a:p>
            <a:r>
              <a:rPr lang="en-US" sz="3200" dirty="0"/>
              <a:t>The difference between using F3 and not using F3</a:t>
            </a:r>
          </a:p>
        </p:txBody>
      </p:sp>
      <p:sp>
        <p:nvSpPr>
          <p:cNvPr id="3" name="Slide Number Placeholder 2">
            <a:extLst>
              <a:ext uri="{FF2B5EF4-FFF2-40B4-BE49-F238E27FC236}">
                <a16:creationId xmlns:a16="http://schemas.microsoft.com/office/drawing/2014/main" id="{A719D827-967E-9730-EC91-D981C010E943}"/>
              </a:ext>
            </a:extLst>
          </p:cNvPr>
          <p:cNvSpPr>
            <a:spLocks noGrp="1"/>
          </p:cNvSpPr>
          <p:nvPr>
            <p:ph type="sldNum" sz="quarter" idx="11"/>
          </p:nvPr>
        </p:nvSpPr>
        <p:spPr/>
        <p:txBody>
          <a:bodyPr/>
          <a:lstStyle/>
          <a:p>
            <a:fld id="{F59CD943-D024-467A-B36E-F11E1285ED75}" type="slidenum">
              <a:rPr lang="en-GB" smtClean="0"/>
              <a:pPr/>
              <a:t>34</a:t>
            </a:fld>
            <a:endParaRPr lang="en-GB" dirty="0"/>
          </a:p>
        </p:txBody>
      </p:sp>
    </p:spTree>
    <p:extLst>
      <p:ext uri="{BB962C8B-B14F-4D97-AF65-F5344CB8AC3E}">
        <p14:creationId xmlns:p14="http://schemas.microsoft.com/office/powerpoint/2010/main" val="3101334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BAAF-7251-7D3F-F05F-BC3C0ABD6BD5}"/>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817478DF-FECC-50FE-DCAB-D09FA02E7D89}"/>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50899D02-460D-E4CD-3810-92FFD6F6D17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35</a:t>
            </a:fld>
            <a:endParaRPr lang="en-GB"/>
          </a:p>
        </p:txBody>
      </p:sp>
      <p:sp>
        <p:nvSpPr>
          <p:cNvPr id="7" name="TextBox 6">
            <a:extLst>
              <a:ext uri="{FF2B5EF4-FFF2-40B4-BE49-F238E27FC236}">
                <a16:creationId xmlns:a16="http://schemas.microsoft.com/office/drawing/2014/main" id="{C4C9A574-38E4-A752-FAEE-EC5A54650428}"/>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79AFA0-19CE-4358-FBF2-81E80BE1FE89}"/>
              </a:ext>
            </a:extLst>
          </p:cNvPr>
          <p:cNvSpPr txBox="1"/>
          <p:nvPr/>
        </p:nvSpPr>
        <p:spPr>
          <a:xfrm>
            <a:off x="365688" y="1131352"/>
            <a:ext cx="11421604" cy="30634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F3 is "Open Authority Headings"</a:t>
            </a:r>
          </a:p>
          <a:p>
            <a:r>
              <a:rPr lang="en-US" dirty="0"/>
              <a:t>If a bibliographic heading is a non-preferred term then</a:t>
            </a:r>
          </a:p>
          <a:p>
            <a:pPr lvl="1"/>
            <a:r>
              <a:rPr lang="en-US" sz="1800" dirty="0"/>
              <a:t>When the record is saved the bibliographic heading links to the authority heading and </a:t>
            </a:r>
            <a:r>
              <a:rPr lang="en-US" sz="1800" b="1" dirty="0"/>
              <a:t>remains with the non-preferred text </a:t>
            </a:r>
            <a:r>
              <a:rPr lang="en-US" sz="1800" dirty="0"/>
              <a:t>until the job "Authorities - Preferred Term Correction" runs.</a:t>
            </a:r>
          </a:p>
          <a:p>
            <a:pPr lvl="1"/>
            <a:r>
              <a:rPr lang="en-US" sz="1800" dirty="0"/>
              <a:t>When F3 is used to select the non-preferred term the bibliographic heading links to the authority heading and </a:t>
            </a:r>
            <a:r>
              <a:rPr lang="en-US" sz="1800" b="1" dirty="0"/>
              <a:t>changes to the preferred term</a:t>
            </a:r>
            <a:r>
              <a:rPr lang="en-US" sz="1800" dirty="0"/>
              <a:t>.</a:t>
            </a:r>
          </a:p>
          <a:p>
            <a:pPr lvl="1"/>
            <a:endParaRPr lang="en-US" sz="1800" dirty="0"/>
          </a:p>
          <a:p>
            <a:r>
              <a:rPr lang="en-US" dirty="0"/>
              <a:t>Let’s see what we mean.</a:t>
            </a:r>
          </a:p>
          <a:p>
            <a:endParaRPr lang="en-US" dirty="0"/>
          </a:p>
          <a:p>
            <a:endParaRPr lang="en-US" dirty="0"/>
          </a:p>
        </p:txBody>
      </p:sp>
    </p:spTree>
    <p:extLst>
      <p:ext uri="{BB962C8B-B14F-4D97-AF65-F5344CB8AC3E}">
        <p14:creationId xmlns:p14="http://schemas.microsoft.com/office/powerpoint/2010/main" val="591099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8D12B-08EE-B0DF-A491-2C2DF2953BF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B9F673-8E18-2456-2F3E-BE6D9AD647BF}"/>
              </a:ext>
            </a:extLst>
          </p:cNvPr>
          <p:cNvPicPr>
            <a:picLocks noChangeAspect="1"/>
          </p:cNvPicPr>
          <p:nvPr/>
        </p:nvPicPr>
        <p:blipFill>
          <a:blip r:embed="rId2"/>
          <a:stretch>
            <a:fillRect/>
          </a:stretch>
        </p:blipFill>
        <p:spPr>
          <a:xfrm>
            <a:off x="4456878" y="1650380"/>
            <a:ext cx="3441251" cy="4824498"/>
          </a:xfrm>
          <a:prstGeom prst="rect">
            <a:avLst/>
          </a:prstGeom>
          <a:ln>
            <a:solidFill>
              <a:schemeClr val="tx1"/>
            </a:solidFill>
          </a:ln>
        </p:spPr>
      </p:pic>
      <p:sp>
        <p:nvSpPr>
          <p:cNvPr id="10" name="Title 9">
            <a:extLst>
              <a:ext uri="{FF2B5EF4-FFF2-40B4-BE49-F238E27FC236}">
                <a16:creationId xmlns:a16="http://schemas.microsoft.com/office/drawing/2014/main" id="{FE700DB1-52CC-A545-B3AA-7F69D74378DC}"/>
              </a:ext>
            </a:extLst>
          </p:cNvPr>
          <p:cNvSpPr>
            <a:spLocks noGrp="1"/>
          </p:cNvSpPr>
          <p:nvPr>
            <p:ph type="title"/>
          </p:nvPr>
        </p:nvSpPr>
        <p:spPr>
          <a:prstGeom prst="rect">
            <a:avLst/>
          </a:prstGeom>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669DF0F6-0E75-CE5F-FBAC-8557254A4B1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36</a:t>
            </a:fld>
            <a:endParaRPr lang="en-GB"/>
          </a:p>
        </p:txBody>
      </p:sp>
      <p:sp>
        <p:nvSpPr>
          <p:cNvPr id="7" name="TextBox 6">
            <a:extLst>
              <a:ext uri="{FF2B5EF4-FFF2-40B4-BE49-F238E27FC236}">
                <a16:creationId xmlns:a16="http://schemas.microsoft.com/office/drawing/2014/main" id="{3035E375-2838-6891-8ABF-121A67E67C8E}"/>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F19A4D2C-44F0-21DF-D13A-09423A51020F}"/>
              </a:ext>
            </a:extLst>
          </p:cNvPr>
          <p:cNvSpPr txBox="1"/>
          <p:nvPr/>
        </p:nvSpPr>
        <p:spPr>
          <a:xfrm>
            <a:off x="365688" y="1131352"/>
            <a:ext cx="11421604" cy="5190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"Taiwan red cypress" is an LCSH non-preferred term for "</a:t>
            </a:r>
            <a:r>
              <a:rPr lang="en-US" dirty="0" err="1"/>
              <a:t>Chamaecyparis</a:t>
            </a:r>
            <a:r>
              <a:rPr lang="en-US" dirty="0"/>
              <a:t> </a:t>
            </a:r>
            <a:r>
              <a:rPr lang="en-US" dirty="0" err="1"/>
              <a:t>formosensis</a:t>
            </a:r>
            <a:r>
              <a:rPr lang="en-US" dirty="0"/>
              <a:t>"</a:t>
            </a:r>
          </a:p>
        </p:txBody>
      </p:sp>
      <p:sp>
        <p:nvSpPr>
          <p:cNvPr id="14" name="Rectangle 13">
            <a:extLst>
              <a:ext uri="{FF2B5EF4-FFF2-40B4-BE49-F238E27FC236}">
                <a16:creationId xmlns:a16="http://schemas.microsoft.com/office/drawing/2014/main" id="{516FEA3A-CF7B-B2F8-1BF9-255A8B636968}"/>
              </a:ext>
            </a:extLst>
          </p:cNvPr>
          <p:cNvSpPr/>
          <p:nvPr/>
        </p:nvSpPr>
        <p:spPr>
          <a:xfrm>
            <a:off x="4609552" y="5912592"/>
            <a:ext cx="2671358" cy="271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123ABE3-B1D5-9249-792B-D514B297FC95}"/>
              </a:ext>
            </a:extLst>
          </p:cNvPr>
          <p:cNvSpPr/>
          <p:nvPr/>
        </p:nvSpPr>
        <p:spPr>
          <a:xfrm>
            <a:off x="4636222" y="4510512"/>
            <a:ext cx="2671358" cy="271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410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8AA09-FF0B-5DC4-D61B-BEEBC780823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BAE3E0D-A9C1-26E2-49F2-9879AADA8DC1}"/>
              </a:ext>
            </a:extLst>
          </p:cNvPr>
          <p:cNvPicPr>
            <a:picLocks noChangeAspect="1"/>
          </p:cNvPicPr>
          <p:nvPr/>
        </p:nvPicPr>
        <p:blipFill>
          <a:blip r:embed="rId2"/>
          <a:stretch>
            <a:fillRect/>
          </a:stretch>
        </p:blipFill>
        <p:spPr>
          <a:xfrm>
            <a:off x="4057650" y="1650380"/>
            <a:ext cx="3399472" cy="4822859"/>
          </a:xfrm>
          <a:prstGeom prst="rect">
            <a:avLst/>
          </a:prstGeom>
          <a:ln>
            <a:solidFill>
              <a:schemeClr val="tx1"/>
            </a:solidFill>
          </a:ln>
        </p:spPr>
      </p:pic>
      <p:sp>
        <p:nvSpPr>
          <p:cNvPr id="10" name="Title 9">
            <a:extLst>
              <a:ext uri="{FF2B5EF4-FFF2-40B4-BE49-F238E27FC236}">
                <a16:creationId xmlns:a16="http://schemas.microsoft.com/office/drawing/2014/main" id="{E65C5D9B-31C3-12B8-EE74-C0E4EA57251F}"/>
              </a:ext>
            </a:extLst>
          </p:cNvPr>
          <p:cNvSpPr>
            <a:spLocks noGrp="1"/>
          </p:cNvSpPr>
          <p:nvPr>
            <p:ph type="title"/>
          </p:nvPr>
        </p:nvSpPr>
        <p:spPr>
          <a:prstGeom prst="rect">
            <a:avLst/>
          </a:prstGeom>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56A915E8-3998-E652-E489-4E8764642F3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7" name="TextBox 6">
            <a:extLst>
              <a:ext uri="{FF2B5EF4-FFF2-40B4-BE49-F238E27FC236}">
                <a16:creationId xmlns:a16="http://schemas.microsoft.com/office/drawing/2014/main" id="{F500F119-0D7E-82E6-1D3C-14E0386A4518}"/>
              </a:ext>
            </a:extLst>
          </p:cNvPr>
          <p:cNvSpPr txBox="1"/>
          <p:nvPr/>
        </p:nvSpPr>
        <p:spPr>
          <a:xfrm>
            <a:off x="365688" y="1131353"/>
            <a:ext cx="11450673" cy="51902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40B45027-1C77-FDFC-ACA6-98B12CBBC196}"/>
              </a:ext>
            </a:extLst>
          </p:cNvPr>
          <p:cNvSpPr txBox="1"/>
          <p:nvPr/>
        </p:nvSpPr>
        <p:spPr>
          <a:xfrm>
            <a:off x="365688" y="1131352"/>
            <a:ext cx="11421604" cy="5190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"Taiwan salmon" is an LCSH non-preferred term for "Oncorhynchus </a:t>
            </a:r>
            <a:r>
              <a:rPr lang="en-US" dirty="0" err="1"/>
              <a:t>formosanus</a:t>
            </a:r>
            <a:r>
              <a:rPr lang="en-US" dirty="0"/>
              <a:t>"</a:t>
            </a:r>
          </a:p>
        </p:txBody>
      </p:sp>
      <p:sp>
        <p:nvSpPr>
          <p:cNvPr id="14" name="Rectangle 13">
            <a:extLst>
              <a:ext uri="{FF2B5EF4-FFF2-40B4-BE49-F238E27FC236}">
                <a16:creationId xmlns:a16="http://schemas.microsoft.com/office/drawing/2014/main" id="{0A4EAA3F-33F2-7216-6673-6CC21BEEEFE8}"/>
              </a:ext>
            </a:extLst>
          </p:cNvPr>
          <p:cNvSpPr/>
          <p:nvPr/>
        </p:nvSpPr>
        <p:spPr>
          <a:xfrm>
            <a:off x="4163782" y="6218134"/>
            <a:ext cx="2671358" cy="271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75B2A63-A184-456A-43AC-46871C50C9CD}"/>
              </a:ext>
            </a:extLst>
          </p:cNvPr>
          <p:cNvSpPr/>
          <p:nvPr/>
        </p:nvSpPr>
        <p:spPr>
          <a:xfrm>
            <a:off x="4163782" y="3688059"/>
            <a:ext cx="2671358" cy="2710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990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99C3D-68B5-9A65-3263-BB5DAD30757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C20CE6A9-7E31-3594-DEE2-2A6495863142}"/>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3EF049C4-4137-B15D-EC82-82B58A67211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38</a:t>
            </a:fld>
            <a:endParaRPr lang="en-GB"/>
          </a:p>
        </p:txBody>
      </p:sp>
      <p:sp>
        <p:nvSpPr>
          <p:cNvPr id="7" name="TextBox 6">
            <a:extLst>
              <a:ext uri="{FF2B5EF4-FFF2-40B4-BE49-F238E27FC236}">
                <a16:creationId xmlns:a16="http://schemas.microsoft.com/office/drawing/2014/main" id="{6A9AB6B1-70D2-79D9-F4B0-C1566C8921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0698359-00E3-3E90-FC3F-5C475FECDAF6}"/>
              </a:ext>
            </a:extLst>
          </p:cNvPr>
          <p:cNvSpPr txBox="1"/>
          <p:nvPr/>
        </p:nvSpPr>
        <p:spPr>
          <a:xfrm>
            <a:off x="365688" y="1131351"/>
            <a:ext cx="11205604" cy="3714969"/>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Now for demonstrative purposes we will catalog a record with the following two </a:t>
            </a:r>
            <a:r>
              <a:rPr lang="en-US" b="1" dirty="0"/>
              <a:t>non-preferred</a:t>
            </a:r>
            <a:r>
              <a:rPr lang="en-US" dirty="0"/>
              <a:t> terms in the following fields:</a:t>
            </a:r>
          </a:p>
          <a:p>
            <a:pPr lvl="1"/>
            <a:r>
              <a:rPr lang="en-US" sz="1400" dirty="0"/>
              <a:t>650_0 $$a Taiwan red cypress</a:t>
            </a:r>
          </a:p>
          <a:p>
            <a:pPr lvl="1"/>
            <a:r>
              <a:rPr lang="en-US" sz="1400" dirty="0"/>
              <a:t>650_0 $$a Taiwan salmon</a:t>
            </a:r>
          </a:p>
          <a:p>
            <a:pPr lvl="1"/>
            <a:endParaRPr lang="en-US" sz="1400" dirty="0"/>
          </a:p>
          <a:p>
            <a:r>
              <a:rPr lang="en-US" dirty="0"/>
              <a:t>For "Taiwan red cypress" we will do F3 and see that it links to </a:t>
            </a:r>
            <a:r>
              <a:rPr lang="en-US" b="1" dirty="0"/>
              <a:t>preferred</a:t>
            </a:r>
            <a:r>
              <a:rPr lang="en-US" dirty="0"/>
              <a:t> term "</a:t>
            </a:r>
            <a:r>
              <a:rPr lang="en-US" dirty="0" err="1"/>
              <a:t>Chamaecyparis</a:t>
            </a:r>
            <a:r>
              <a:rPr lang="en-US" dirty="0"/>
              <a:t> </a:t>
            </a:r>
            <a:r>
              <a:rPr lang="en-US" dirty="0" err="1"/>
              <a:t>formosensis</a:t>
            </a:r>
            <a:r>
              <a:rPr lang="en-US" dirty="0"/>
              <a:t>"</a:t>
            </a:r>
          </a:p>
          <a:p>
            <a:r>
              <a:rPr lang="en-US" dirty="0"/>
              <a:t>For "Taiwan salmon" we will only save the record and see that it links to </a:t>
            </a:r>
            <a:r>
              <a:rPr lang="en-US" b="1" dirty="0"/>
              <a:t>non-preferred</a:t>
            </a:r>
            <a:r>
              <a:rPr lang="en-US" dirty="0"/>
              <a:t> term "Taiwan salmon" </a:t>
            </a:r>
          </a:p>
        </p:txBody>
      </p:sp>
    </p:spTree>
    <p:extLst>
      <p:ext uri="{BB962C8B-B14F-4D97-AF65-F5344CB8AC3E}">
        <p14:creationId xmlns:p14="http://schemas.microsoft.com/office/powerpoint/2010/main" val="2374676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0B25-DB77-38F5-32B1-900C01C5F0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B837F1-519F-81E5-4848-8F4638ED812C}"/>
              </a:ext>
            </a:extLst>
          </p:cNvPr>
          <p:cNvPicPr>
            <a:picLocks noChangeAspect="1"/>
          </p:cNvPicPr>
          <p:nvPr/>
        </p:nvPicPr>
        <p:blipFill>
          <a:blip r:embed="rId2"/>
          <a:stretch>
            <a:fillRect/>
          </a:stretch>
        </p:blipFill>
        <p:spPr>
          <a:xfrm>
            <a:off x="3347824" y="2502883"/>
            <a:ext cx="5486400" cy="1883204"/>
          </a:xfrm>
          <a:prstGeom prst="rect">
            <a:avLst/>
          </a:prstGeom>
          <a:ln>
            <a:solidFill>
              <a:schemeClr val="tx1"/>
            </a:solidFill>
          </a:ln>
        </p:spPr>
      </p:pic>
      <p:sp>
        <p:nvSpPr>
          <p:cNvPr id="10" name="Title 9">
            <a:extLst>
              <a:ext uri="{FF2B5EF4-FFF2-40B4-BE49-F238E27FC236}">
                <a16:creationId xmlns:a16="http://schemas.microsoft.com/office/drawing/2014/main" id="{B7CBB2BA-93A1-8D2E-F826-95E4DA50F721}"/>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C5C3C5F6-BE5B-0803-BCC2-38F95F5DAAEC}"/>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39</a:t>
            </a:fld>
            <a:endParaRPr lang="en-GB"/>
          </a:p>
        </p:txBody>
      </p:sp>
      <p:sp>
        <p:nvSpPr>
          <p:cNvPr id="7" name="TextBox 6">
            <a:extLst>
              <a:ext uri="{FF2B5EF4-FFF2-40B4-BE49-F238E27FC236}">
                <a16:creationId xmlns:a16="http://schemas.microsoft.com/office/drawing/2014/main" id="{95F21496-8457-FB1E-E2FD-3EFC0BCA0B7F}"/>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A2538B7-28D4-DDF1-6B78-C3C89AAB457E}"/>
              </a:ext>
            </a:extLst>
          </p:cNvPr>
          <p:cNvSpPr txBox="1"/>
          <p:nvPr/>
        </p:nvSpPr>
        <p:spPr>
          <a:xfrm>
            <a:off x="365688" y="1131353"/>
            <a:ext cx="11421604" cy="4345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Now we will do F3 on 650_0 $$a Taiwan red cypress</a:t>
            </a:r>
          </a:p>
        </p:txBody>
      </p:sp>
      <p:sp>
        <p:nvSpPr>
          <p:cNvPr id="6" name="TextBox 5">
            <a:extLst>
              <a:ext uri="{FF2B5EF4-FFF2-40B4-BE49-F238E27FC236}">
                <a16:creationId xmlns:a16="http://schemas.microsoft.com/office/drawing/2014/main" id="{BACA3923-B0D3-6645-13EB-F10F1EA25C19}"/>
              </a:ext>
            </a:extLst>
          </p:cNvPr>
          <p:cNvSpPr txBox="1"/>
          <p:nvPr/>
        </p:nvSpPr>
        <p:spPr>
          <a:xfrm>
            <a:off x="8450238" y="2502883"/>
            <a:ext cx="2134002" cy="523220"/>
          </a:xfrm>
          <a:prstGeom prst="rect">
            <a:avLst/>
          </a:prstGeom>
          <a:solidFill>
            <a:srgbClr val="FFFF00"/>
          </a:solidFill>
          <a:ln>
            <a:solidFill>
              <a:schemeClr val="tx1"/>
            </a:solidFill>
          </a:ln>
        </p:spPr>
        <p:txBody>
          <a:bodyPr wrap="square" rtlCol="0">
            <a:spAutoFit/>
          </a:bodyPr>
          <a:lstStyle/>
          <a:p>
            <a:r>
              <a:rPr lang="en-US" sz="1400" dirty="0"/>
              <a:t>We will do F3 with cursor here</a:t>
            </a:r>
          </a:p>
        </p:txBody>
      </p:sp>
      <p:cxnSp>
        <p:nvCxnSpPr>
          <p:cNvPr id="11" name="Straight Connector 10">
            <a:extLst>
              <a:ext uri="{FF2B5EF4-FFF2-40B4-BE49-F238E27FC236}">
                <a16:creationId xmlns:a16="http://schemas.microsoft.com/office/drawing/2014/main" id="{B4063D45-6277-7E5A-6F8A-DC7B50FA3C55}"/>
              </a:ext>
            </a:extLst>
          </p:cNvPr>
          <p:cNvCxnSpPr>
            <a:cxnSpLocks/>
            <a:stCxn id="6" idx="1"/>
          </p:cNvCxnSpPr>
          <p:nvPr/>
        </p:nvCxnSpPr>
        <p:spPr>
          <a:xfrm flipH="1">
            <a:off x="6446520" y="2764493"/>
            <a:ext cx="2003718" cy="538777"/>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278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This presentation will deal with how bibliographic headings in Alma become linked to global authority records, and what the influence of that linking is on both the staff user in Alma and the end user in Discovery.  A separate presentation deals with local authority records.</a:t>
            </a:r>
          </a:p>
          <a:p>
            <a:endParaRPr lang="en-US" dirty="0"/>
          </a:p>
          <a:p>
            <a:r>
              <a:rPr lang="en-US" dirty="0"/>
              <a:t>It is assumed that the audience already knows the purpose of authority control, which stated briefly, is </a:t>
            </a:r>
          </a:p>
          <a:p>
            <a:pPr marL="800100" lvl="1" indent="-342900">
              <a:buFont typeface="+mj-lt"/>
              <a:buAutoNum type="alphaUcPeriod"/>
            </a:pPr>
            <a:r>
              <a:rPr lang="en-US" sz="1800" dirty="0"/>
              <a:t>To organize headings into single authorized terms with "see", "seen from"  and "see also" terms.  </a:t>
            </a:r>
          </a:p>
          <a:p>
            <a:pPr marL="800100" lvl="1" indent="-342900">
              <a:buFont typeface="+mj-lt"/>
              <a:buAutoNum type="alphaUcPeriod"/>
            </a:pPr>
            <a:r>
              <a:rPr lang="en-US" sz="1800" dirty="0"/>
              <a:t>To not merely engage in an academic exercise, but rather to ultimately aid the end user in finding desired material.</a:t>
            </a:r>
          </a:p>
        </p:txBody>
      </p:sp>
    </p:spTree>
    <p:extLst>
      <p:ext uri="{BB962C8B-B14F-4D97-AF65-F5344CB8AC3E}">
        <p14:creationId xmlns:p14="http://schemas.microsoft.com/office/powerpoint/2010/main" val="236162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1831D-4B94-DA32-51A7-9F443A59872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084FDE-4CC3-64B1-6EF5-3643AE9189B4}"/>
              </a:ext>
            </a:extLst>
          </p:cNvPr>
          <p:cNvPicPr>
            <a:picLocks noChangeAspect="1"/>
          </p:cNvPicPr>
          <p:nvPr/>
        </p:nvPicPr>
        <p:blipFill>
          <a:blip r:embed="rId2"/>
          <a:stretch>
            <a:fillRect/>
          </a:stretch>
        </p:blipFill>
        <p:spPr>
          <a:xfrm>
            <a:off x="0" y="2210686"/>
            <a:ext cx="12192000" cy="2436628"/>
          </a:xfrm>
          <a:prstGeom prst="rect">
            <a:avLst/>
          </a:prstGeom>
          <a:ln>
            <a:solidFill>
              <a:schemeClr val="tx1"/>
            </a:solidFill>
          </a:ln>
        </p:spPr>
      </p:pic>
      <p:sp>
        <p:nvSpPr>
          <p:cNvPr id="10" name="Title 9">
            <a:extLst>
              <a:ext uri="{FF2B5EF4-FFF2-40B4-BE49-F238E27FC236}">
                <a16:creationId xmlns:a16="http://schemas.microsoft.com/office/drawing/2014/main" id="{4E7D6D99-DFC3-3529-E23D-0669E8C54EE7}"/>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4CBD165C-8921-C9AF-E24D-B61FDC66A51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40</a:t>
            </a:fld>
            <a:endParaRPr lang="en-GB"/>
          </a:p>
        </p:txBody>
      </p:sp>
      <p:sp>
        <p:nvSpPr>
          <p:cNvPr id="7" name="TextBox 6">
            <a:extLst>
              <a:ext uri="{FF2B5EF4-FFF2-40B4-BE49-F238E27FC236}">
                <a16:creationId xmlns:a16="http://schemas.microsoft.com/office/drawing/2014/main" id="{CAA8BBDA-E167-171E-6200-F9A2B9D93F22}"/>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6B40914-A0FF-38E1-7B8A-A0FE932A2CDD}"/>
              </a:ext>
            </a:extLst>
          </p:cNvPr>
          <p:cNvSpPr txBox="1"/>
          <p:nvPr/>
        </p:nvSpPr>
        <p:spPr>
          <a:xfrm>
            <a:off x="365688" y="1131353"/>
            <a:ext cx="11421604" cy="43455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will click "Select" on non-preferred term "Taiwan red cypress"</a:t>
            </a:r>
          </a:p>
        </p:txBody>
      </p:sp>
      <p:sp>
        <p:nvSpPr>
          <p:cNvPr id="5" name="Rectangle 4">
            <a:extLst>
              <a:ext uri="{FF2B5EF4-FFF2-40B4-BE49-F238E27FC236}">
                <a16:creationId xmlns:a16="http://schemas.microsoft.com/office/drawing/2014/main" id="{5A52A523-BEAA-1605-C625-5DC57363C83B}"/>
              </a:ext>
            </a:extLst>
          </p:cNvPr>
          <p:cNvSpPr/>
          <p:nvPr/>
        </p:nvSpPr>
        <p:spPr>
          <a:xfrm>
            <a:off x="11475720" y="3806190"/>
            <a:ext cx="617220" cy="29718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0BC647E0-DC16-328E-2869-F42C72E79CD8}"/>
              </a:ext>
            </a:extLst>
          </p:cNvPr>
          <p:cNvSpPr/>
          <p:nvPr/>
        </p:nvSpPr>
        <p:spPr>
          <a:xfrm>
            <a:off x="205740" y="3817620"/>
            <a:ext cx="1348740" cy="29718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4" name="Straight Arrow Connector 13">
            <a:extLst>
              <a:ext uri="{FF2B5EF4-FFF2-40B4-BE49-F238E27FC236}">
                <a16:creationId xmlns:a16="http://schemas.microsoft.com/office/drawing/2014/main" id="{E2DCF016-E54C-3C85-9926-8F7B4F5775BC}"/>
              </a:ext>
            </a:extLst>
          </p:cNvPr>
          <p:cNvCxnSpPr/>
          <p:nvPr/>
        </p:nvCxnSpPr>
        <p:spPr>
          <a:xfrm>
            <a:off x="10789920" y="3154680"/>
            <a:ext cx="685800" cy="560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788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FC8A9-A937-8A33-25F6-2267654F91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5CD25C-9296-4769-D740-A0A1A6127DF9}"/>
              </a:ext>
            </a:extLst>
          </p:cNvPr>
          <p:cNvPicPr>
            <a:picLocks noChangeAspect="1"/>
          </p:cNvPicPr>
          <p:nvPr/>
        </p:nvPicPr>
        <p:blipFill>
          <a:blip r:embed="rId2"/>
          <a:stretch>
            <a:fillRect/>
          </a:stretch>
        </p:blipFill>
        <p:spPr>
          <a:xfrm>
            <a:off x="3483946" y="2749779"/>
            <a:ext cx="5486400" cy="1621536"/>
          </a:xfrm>
          <a:prstGeom prst="rect">
            <a:avLst/>
          </a:prstGeom>
          <a:ln>
            <a:solidFill>
              <a:schemeClr val="tx1"/>
            </a:solidFill>
          </a:ln>
        </p:spPr>
      </p:pic>
      <p:sp>
        <p:nvSpPr>
          <p:cNvPr id="10" name="Title 9">
            <a:extLst>
              <a:ext uri="{FF2B5EF4-FFF2-40B4-BE49-F238E27FC236}">
                <a16:creationId xmlns:a16="http://schemas.microsoft.com/office/drawing/2014/main" id="{2003337E-07DD-0299-DB8E-4AF7591814EF}"/>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0AB641E4-7C19-F9D3-2421-DD9D29B11B32}"/>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41</a:t>
            </a:fld>
            <a:endParaRPr lang="en-GB"/>
          </a:p>
        </p:txBody>
      </p:sp>
      <p:sp>
        <p:nvSpPr>
          <p:cNvPr id="7" name="TextBox 6">
            <a:extLst>
              <a:ext uri="{FF2B5EF4-FFF2-40B4-BE49-F238E27FC236}">
                <a16:creationId xmlns:a16="http://schemas.microsoft.com/office/drawing/2014/main" id="{5619FA30-8E32-66F5-15A5-BB66F6D66055}"/>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80D6185D-9849-9DB0-F277-EA0ACA8E9061}"/>
              </a:ext>
            </a:extLst>
          </p:cNvPr>
          <p:cNvSpPr txBox="1"/>
          <p:nvPr/>
        </p:nvSpPr>
        <p:spPr>
          <a:xfrm>
            <a:off x="365688" y="1131352"/>
            <a:ext cx="11421604" cy="697447"/>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Non-preferred term "Taiwan red cypress" changed to preferred term "</a:t>
            </a:r>
            <a:r>
              <a:rPr lang="en-US" dirty="0" err="1"/>
              <a:t>Chamaecyparis</a:t>
            </a:r>
            <a:r>
              <a:rPr lang="en-US" dirty="0"/>
              <a:t> </a:t>
            </a:r>
            <a:r>
              <a:rPr lang="en-US" dirty="0" err="1"/>
              <a:t>formosensis</a:t>
            </a:r>
            <a:r>
              <a:rPr lang="en-US" dirty="0"/>
              <a:t>" and is linked to the authority heading</a:t>
            </a:r>
          </a:p>
        </p:txBody>
      </p:sp>
      <p:sp>
        <p:nvSpPr>
          <p:cNvPr id="12" name="Rectangle 11">
            <a:extLst>
              <a:ext uri="{FF2B5EF4-FFF2-40B4-BE49-F238E27FC236}">
                <a16:creationId xmlns:a16="http://schemas.microsoft.com/office/drawing/2014/main" id="{E0E76C18-D915-BB12-BAC4-7CBA26B38AD4}"/>
              </a:ext>
            </a:extLst>
          </p:cNvPr>
          <p:cNvSpPr/>
          <p:nvPr/>
        </p:nvSpPr>
        <p:spPr>
          <a:xfrm>
            <a:off x="3483946" y="3389096"/>
            <a:ext cx="3888404" cy="33708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cxnSp>
        <p:nvCxnSpPr>
          <p:cNvPr id="14" name="Straight Arrow Connector 13">
            <a:extLst>
              <a:ext uri="{FF2B5EF4-FFF2-40B4-BE49-F238E27FC236}">
                <a16:creationId xmlns:a16="http://schemas.microsoft.com/office/drawing/2014/main" id="{E35C32A2-7ED0-3690-0752-AE1EA6F720EE}"/>
              </a:ext>
            </a:extLst>
          </p:cNvPr>
          <p:cNvCxnSpPr/>
          <p:nvPr/>
        </p:nvCxnSpPr>
        <p:spPr>
          <a:xfrm>
            <a:off x="3006090" y="2996359"/>
            <a:ext cx="685800" cy="5600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88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7C764-A750-0096-A4DA-C5129CE60B3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5511A33-FE4C-1A1F-9D94-920F654746D9}"/>
              </a:ext>
            </a:extLst>
          </p:cNvPr>
          <p:cNvPicPr>
            <a:picLocks noChangeAspect="1"/>
          </p:cNvPicPr>
          <p:nvPr/>
        </p:nvPicPr>
        <p:blipFill>
          <a:blip r:embed="rId2"/>
          <a:stretch>
            <a:fillRect/>
          </a:stretch>
        </p:blipFill>
        <p:spPr>
          <a:xfrm>
            <a:off x="3483946" y="2749779"/>
            <a:ext cx="5486400" cy="1621536"/>
          </a:xfrm>
          <a:prstGeom prst="rect">
            <a:avLst/>
          </a:prstGeom>
          <a:ln>
            <a:solidFill>
              <a:schemeClr val="tx1"/>
            </a:solidFill>
          </a:ln>
        </p:spPr>
      </p:pic>
      <p:sp>
        <p:nvSpPr>
          <p:cNvPr id="10" name="Title 9">
            <a:extLst>
              <a:ext uri="{FF2B5EF4-FFF2-40B4-BE49-F238E27FC236}">
                <a16:creationId xmlns:a16="http://schemas.microsoft.com/office/drawing/2014/main" id="{C95B15BE-09A4-6CF3-A65E-95E1BDF9ACCF}"/>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1FFF1DED-40E2-B6AF-CBF0-416297033EE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42</a:t>
            </a:fld>
            <a:endParaRPr lang="en-GB"/>
          </a:p>
        </p:txBody>
      </p:sp>
      <p:sp>
        <p:nvSpPr>
          <p:cNvPr id="7" name="TextBox 6">
            <a:extLst>
              <a:ext uri="{FF2B5EF4-FFF2-40B4-BE49-F238E27FC236}">
                <a16:creationId xmlns:a16="http://schemas.microsoft.com/office/drawing/2014/main" id="{12783352-066A-613A-C805-F0789CD5DFA4}"/>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3BF4B14-760A-415D-6FE2-48F323225E21}"/>
              </a:ext>
            </a:extLst>
          </p:cNvPr>
          <p:cNvSpPr txBox="1"/>
          <p:nvPr/>
        </p:nvSpPr>
        <p:spPr>
          <a:xfrm>
            <a:off x="365688" y="1131352"/>
            <a:ext cx="11421604" cy="697447"/>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Now we will not do anything regarding the non preferred term "Taiwan Salmon" in subfield a of 650_0.  We will merely save the record.</a:t>
            </a:r>
          </a:p>
        </p:txBody>
      </p:sp>
      <p:sp>
        <p:nvSpPr>
          <p:cNvPr id="12" name="Rectangle 11">
            <a:extLst>
              <a:ext uri="{FF2B5EF4-FFF2-40B4-BE49-F238E27FC236}">
                <a16:creationId xmlns:a16="http://schemas.microsoft.com/office/drawing/2014/main" id="{62091DFF-322D-ADA5-82B4-46180E3905DB}"/>
              </a:ext>
            </a:extLst>
          </p:cNvPr>
          <p:cNvSpPr/>
          <p:nvPr/>
        </p:nvSpPr>
        <p:spPr>
          <a:xfrm>
            <a:off x="3483946" y="3720566"/>
            <a:ext cx="3888404" cy="33708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2" name="TextBox 1">
            <a:extLst>
              <a:ext uri="{FF2B5EF4-FFF2-40B4-BE49-F238E27FC236}">
                <a16:creationId xmlns:a16="http://schemas.microsoft.com/office/drawing/2014/main" id="{E1933B5C-2BDB-CB25-3C4F-C44BF14A8374}"/>
              </a:ext>
            </a:extLst>
          </p:cNvPr>
          <p:cNvSpPr txBox="1"/>
          <p:nvPr/>
        </p:nvSpPr>
        <p:spPr>
          <a:xfrm>
            <a:off x="8572470" y="3035827"/>
            <a:ext cx="2114580" cy="523220"/>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Let’s see what happens to this after saving</a:t>
            </a:r>
          </a:p>
        </p:txBody>
      </p:sp>
      <p:cxnSp>
        <p:nvCxnSpPr>
          <p:cNvPr id="3" name="Straight Arrow Connector 2">
            <a:extLst>
              <a:ext uri="{FF2B5EF4-FFF2-40B4-BE49-F238E27FC236}">
                <a16:creationId xmlns:a16="http://schemas.microsoft.com/office/drawing/2014/main" id="{07011CE2-F6BA-CEB5-9715-CE504E82D6D8}"/>
              </a:ext>
            </a:extLst>
          </p:cNvPr>
          <p:cNvCxnSpPr>
            <a:cxnSpLocks/>
            <a:stCxn id="2" idx="1"/>
          </p:cNvCxnSpPr>
          <p:nvPr/>
        </p:nvCxnSpPr>
        <p:spPr>
          <a:xfrm flipH="1">
            <a:off x="7475220" y="3297437"/>
            <a:ext cx="1097250" cy="6116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240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D9DC-FE5F-1943-E84A-65A816FD36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7DD12E-B212-8BA7-6C07-05C612EAC85F}"/>
              </a:ext>
            </a:extLst>
          </p:cNvPr>
          <p:cNvPicPr>
            <a:picLocks noChangeAspect="1"/>
          </p:cNvPicPr>
          <p:nvPr/>
        </p:nvPicPr>
        <p:blipFill>
          <a:blip r:embed="rId2"/>
          <a:stretch>
            <a:fillRect/>
          </a:stretch>
        </p:blipFill>
        <p:spPr>
          <a:xfrm>
            <a:off x="3232486" y="3288893"/>
            <a:ext cx="5486400" cy="1645919"/>
          </a:xfrm>
          <a:prstGeom prst="rect">
            <a:avLst/>
          </a:prstGeom>
          <a:ln>
            <a:solidFill>
              <a:schemeClr val="tx1"/>
            </a:solidFill>
          </a:ln>
        </p:spPr>
      </p:pic>
      <p:sp>
        <p:nvSpPr>
          <p:cNvPr id="10" name="Title 9">
            <a:extLst>
              <a:ext uri="{FF2B5EF4-FFF2-40B4-BE49-F238E27FC236}">
                <a16:creationId xmlns:a16="http://schemas.microsoft.com/office/drawing/2014/main" id="{9B86DCF9-7C15-DB28-6B3E-43D96CAB4CF3}"/>
              </a:ext>
            </a:extLst>
          </p:cNvPr>
          <p:cNvSpPr>
            <a:spLocks noGrp="1"/>
          </p:cNvSpPr>
          <p:nvPr>
            <p:ph type="title"/>
          </p:nvPr>
        </p:nvSpPr>
        <p:spPr/>
        <p:txBody>
          <a:bodyPr/>
          <a:lstStyle/>
          <a:p>
            <a:r>
              <a:rPr lang="en-US" dirty="0"/>
              <a:t>The difference between using F3 and not using F3</a:t>
            </a:r>
            <a:endParaRPr lang="en-NL" dirty="0"/>
          </a:p>
        </p:txBody>
      </p:sp>
      <p:sp>
        <p:nvSpPr>
          <p:cNvPr id="9" name="Slide Number Placeholder 5">
            <a:extLst>
              <a:ext uri="{FF2B5EF4-FFF2-40B4-BE49-F238E27FC236}">
                <a16:creationId xmlns:a16="http://schemas.microsoft.com/office/drawing/2014/main" id="{B897C27C-C56B-6503-348D-A61FE698BAE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43</a:t>
            </a:fld>
            <a:endParaRPr lang="en-GB"/>
          </a:p>
        </p:txBody>
      </p:sp>
      <p:sp>
        <p:nvSpPr>
          <p:cNvPr id="7" name="TextBox 6">
            <a:extLst>
              <a:ext uri="{FF2B5EF4-FFF2-40B4-BE49-F238E27FC236}">
                <a16:creationId xmlns:a16="http://schemas.microsoft.com/office/drawing/2014/main" id="{265DDDDF-5CB7-A1DA-EA6C-D92636B34C3A}"/>
              </a:ext>
            </a:extLst>
          </p:cNvPr>
          <p:cNvSpPr txBox="1"/>
          <p:nvPr/>
        </p:nvSpPr>
        <p:spPr>
          <a:xfrm>
            <a:off x="365688" y="1131352"/>
            <a:ext cx="11450673" cy="502485"/>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F48219F-5752-CCDF-A5B7-315706D5EFAE}"/>
              </a:ext>
            </a:extLst>
          </p:cNvPr>
          <p:cNvSpPr txBox="1"/>
          <p:nvPr/>
        </p:nvSpPr>
        <p:spPr>
          <a:xfrm>
            <a:off x="365688" y="1131352"/>
            <a:ext cx="11421604" cy="1645919"/>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After saving the record the non-preferred term "Taiwan salmon" remains.  </a:t>
            </a:r>
          </a:p>
          <a:p>
            <a:r>
              <a:rPr lang="en-US" dirty="0"/>
              <a:t>It did not change to preferred term "Oncorhynchus </a:t>
            </a:r>
            <a:r>
              <a:rPr lang="en-US" dirty="0" err="1"/>
              <a:t>formosanus</a:t>
            </a:r>
            <a:r>
              <a:rPr lang="en-US" dirty="0"/>
              <a:t>"</a:t>
            </a:r>
          </a:p>
          <a:p>
            <a:r>
              <a:rPr lang="en-US" dirty="0"/>
              <a:t>It did however link to the authority record (as indicated by the binoculars icon). </a:t>
            </a:r>
          </a:p>
          <a:p>
            <a:r>
              <a:rPr lang="en-US" dirty="0"/>
              <a:t>It will change to the preferred term when the job "Preferred Term Correction" runs.</a:t>
            </a:r>
          </a:p>
        </p:txBody>
      </p:sp>
      <p:sp>
        <p:nvSpPr>
          <p:cNvPr id="5" name="Rectangle 4">
            <a:extLst>
              <a:ext uri="{FF2B5EF4-FFF2-40B4-BE49-F238E27FC236}">
                <a16:creationId xmlns:a16="http://schemas.microsoft.com/office/drawing/2014/main" id="{090583BE-4E65-6394-EF55-77455C5FF4DE}"/>
              </a:ext>
            </a:extLst>
          </p:cNvPr>
          <p:cNvSpPr/>
          <p:nvPr/>
        </p:nvSpPr>
        <p:spPr>
          <a:xfrm>
            <a:off x="4287406" y="4274820"/>
            <a:ext cx="2016224" cy="3182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7A68F5-73C6-2DD2-DB38-575BD75477E5}"/>
              </a:ext>
            </a:extLst>
          </p:cNvPr>
          <p:cNvSpPr/>
          <p:nvPr/>
        </p:nvSpPr>
        <p:spPr>
          <a:xfrm>
            <a:off x="3404235" y="4291333"/>
            <a:ext cx="307107" cy="3182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4CFA884-ADCF-A776-1348-1BDDA4C89C46}"/>
              </a:ext>
            </a:extLst>
          </p:cNvPr>
          <p:cNvCxnSpPr>
            <a:cxnSpLocks/>
            <a:stCxn id="15" idx="1"/>
          </p:cNvCxnSpPr>
          <p:nvPr/>
        </p:nvCxnSpPr>
        <p:spPr>
          <a:xfrm flipH="1">
            <a:off x="6374130" y="4083193"/>
            <a:ext cx="2550794" cy="3157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E5B0FB3-AED9-1FD3-4C65-70502BD5FFE8}"/>
              </a:ext>
            </a:extLst>
          </p:cNvPr>
          <p:cNvSpPr txBox="1"/>
          <p:nvPr/>
        </p:nvSpPr>
        <p:spPr>
          <a:xfrm>
            <a:off x="8924924" y="3821583"/>
            <a:ext cx="2516505" cy="523220"/>
          </a:xfrm>
          <a:prstGeom prst="rect">
            <a:avLst/>
          </a:prstGeom>
          <a:solidFill>
            <a:srgbClr val="FFFF00"/>
          </a:solidFill>
          <a:ln>
            <a:solidFill>
              <a:schemeClr val="tx1"/>
            </a:solidFill>
          </a:ln>
        </p:spPr>
        <p:txBody>
          <a:bodyPr wrap="square" rtlCol="0">
            <a:spAutoFit/>
          </a:bodyPr>
          <a:lstStyle>
            <a:defPPr>
              <a:defRPr lang="en-US"/>
            </a:defPPr>
            <a:lvl1pPr>
              <a:defRPr sz="1400"/>
            </a:lvl1pPr>
          </a:lstStyle>
          <a:p>
            <a:r>
              <a:rPr lang="en-US" dirty="0"/>
              <a:t>Non-preferred term is linked to the authority record</a:t>
            </a:r>
          </a:p>
        </p:txBody>
      </p:sp>
    </p:spTree>
    <p:extLst>
      <p:ext uri="{BB962C8B-B14F-4D97-AF65-F5344CB8AC3E}">
        <p14:creationId xmlns:p14="http://schemas.microsoft.com/office/powerpoint/2010/main" val="2974486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BCB8-1AFD-4E74-EBD0-1BC707907CF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82483CB-88D3-FB16-8B0B-8B907F6B50A9}"/>
              </a:ext>
            </a:extLst>
          </p:cNvPr>
          <p:cNvSpPr>
            <a:spLocks noGrp="1"/>
          </p:cNvSpPr>
          <p:nvPr>
            <p:ph type="body" sz="quarter" idx="16"/>
          </p:nvPr>
        </p:nvSpPr>
        <p:spPr>
          <a:xfrm>
            <a:off x="0" y="2500384"/>
            <a:ext cx="12192000" cy="1030130"/>
          </a:xfrm>
        </p:spPr>
        <p:txBody>
          <a:bodyPr/>
          <a:lstStyle/>
          <a:p>
            <a:r>
              <a:rPr lang="en-US" sz="3200" dirty="0"/>
              <a:t>The job "Preferred Term Correction" </a:t>
            </a:r>
          </a:p>
        </p:txBody>
      </p:sp>
      <p:sp>
        <p:nvSpPr>
          <p:cNvPr id="3" name="Slide Number Placeholder 2">
            <a:extLst>
              <a:ext uri="{FF2B5EF4-FFF2-40B4-BE49-F238E27FC236}">
                <a16:creationId xmlns:a16="http://schemas.microsoft.com/office/drawing/2014/main" id="{CEC9E872-9DB6-507B-83D3-FE3699EE3400}"/>
              </a:ext>
            </a:extLst>
          </p:cNvPr>
          <p:cNvSpPr>
            <a:spLocks noGrp="1"/>
          </p:cNvSpPr>
          <p:nvPr>
            <p:ph type="sldNum" sz="quarter" idx="11"/>
          </p:nvPr>
        </p:nvSpPr>
        <p:spPr/>
        <p:txBody>
          <a:bodyPr/>
          <a:lstStyle/>
          <a:p>
            <a:fld id="{F59CD943-D024-467A-B36E-F11E1285ED75}" type="slidenum">
              <a:rPr lang="en-GB" smtClean="0"/>
              <a:pPr/>
              <a:t>44</a:t>
            </a:fld>
            <a:endParaRPr lang="en-GB" dirty="0"/>
          </a:p>
        </p:txBody>
      </p:sp>
    </p:spTree>
    <p:extLst>
      <p:ext uri="{BB962C8B-B14F-4D97-AF65-F5344CB8AC3E}">
        <p14:creationId xmlns:p14="http://schemas.microsoft.com/office/powerpoint/2010/main" val="4187908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AAC0-4776-4D67-48FB-9D2B17653B47}"/>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645F0660-C157-B86F-C6F9-CB9624762F37}"/>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C46F6416-BD51-BE31-0F2F-5956F8BF94E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45</a:t>
            </a:fld>
            <a:endParaRPr lang="en-GB"/>
          </a:p>
        </p:txBody>
      </p:sp>
      <p:sp>
        <p:nvSpPr>
          <p:cNvPr id="7" name="TextBox 6">
            <a:extLst>
              <a:ext uri="{FF2B5EF4-FFF2-40B4-BE49-F238E27FC236}">
                <a16:creationId xmlns:a16="http://schemas.microsoft.com/office/drawing/2014/main" id="{F8693628-201F-6650-FA32-D2F5A718FCD0}"/>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5CD4DE44-3F1C-5693-45DC-D1162BCFC934}"/>
              </a:ext>
            </a:extLst>
          </p:cNvPr>
          <p:cNvSpPr txBox="1"/>
          <p:nvPr/>
        </p:nvSpPr>
        <p:spPr>
          <a:xfrm>
            <a:off x="365688" y="1131352"/>
            <a:ext cx="11421604" cy="4595296"/>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"Preferred Term Correction" job changes non-preferred terms to preferred terms for all bibliographic headings which are linked to an authority record and are in the non-preferred form.</a:t>
            </a:r>
          </a:p>
          <a:p>
            <a:endParaRPr lang="en-US" dirty="0"/>
          </a:p>
          <a:p>
            <a:r>
              <a:rPr lang="en-US" dirty="0"/>
              <a:t>For example, if a bibliographic record contains the non-preferred term "Taiwan salmon" and the associated authority record contains the preferred term "Oncorhynchus </a:t>
            </a:r>
            <a:r>
              <a:rPr lang="en-US" dirty="0" err="1"/>
              <a:t>formosanus</a:t>
            </a:r>
            <a:r>
              <a:rPr lang="en-US" dirty="0"/>
              <a:t>" then the "Preferred Term Correction" job will replace "Taiwan salmon" with "Oncorhynchus </a:t>
            </a:r>
            <a:r>
              <a:rPr lang="en-US" dirty="0" err="1"/>
              <a:t>formosanus</a:t>
            </a:r>
            <a:r>
              <a:rPr lang="en-US" dirty="0"/>
              <a:t>".</a:t>
            </a:r>
          </a:p>
        </p:txBody>
      </p:sp>
    </p:spTree>
    <p:extLst>
      <p:ext uri="{BB962C8B-B14F-4D97-AF65-F5344CB8AC3E}">
        <p14:creationId xmlns:p14="http://schemas.microsoft.com/office/powerpoint/2010/main" val="2396377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B9AA4-88A3-8227-BADA-DAE45EC35BE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16F6652-083A-B5E9-B799-5F8D01677C77}"/>
              </a:ext>
            </a:extLst>
          </p:cNvPr>
          <p:cNvPicPr>
            <a:picLocks noChangeAspect="1"/>
          </p:cNvPicPr>
          <p:nvPr/>
        </p:nvPicPr>
        <p:blipFill>
          <a:blip r:embed="rId2"/>
          <a:stretch>
            <a:fillRect/>
          </a:stretch>
        </p:blipFill>
        <p:spPr>
          <a:xfrm>
            <a:off x="0" y="2379855"/>
            <a:ext cx="12192000" cy="3721349"/>
          </a:xfrm>
          <a:prstGeom prst="rect">
            <a:avLst/>
          </a:prstGeom>
          <a:ln>
            <a:solidFill>
              <a:schemeClr val="tx1"/>
            </a:solidFill>
          </a:ln>
        </p:spPr>
      </p:pic>
      <p:sp>
        <p:nvSpPr>
          <p:cNvPr id="10" name="Title 9">
            <a:extLst>
              <a:ext uri="{FF2B5EF4-FFF2-40B4-BE49-F238E27FC236}">
                <a16:creationId xmlns:a16="http://schemas.microsoft.com/office/drawing/2014/main" id="{0ADE443E-B320-9C49-E732-1FFE854E3196}"/>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A3AE45B2-9CAF-ACC4-C44B-34CD65B0443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46</a:t>
            </a:fld>
            <a:endParaRPr lang="en-GB"/>
          </a:p>
        </p:txBody>
      </p:sp>
      <p:sp>
        <p:nvSpPr>
          <p:cNvPr id="7" name="TextBox 6">
            <a:extLst>
              <a:ext uri="{FF2B5EF4-FFF2-40B4-BE49-F238E27FC236}">
                <a16:creationId xmlns:a16="http://schemas.microsoft.com/office/drawing/2014/main" id="{939E8F1B-76FE-C955-06D6-D1391F4EC80E}"/>
              </a:ext>
            </a:extLst>
          </p:cNvPr>
          <p:cNvSpPr txBox="1"/>
          <p:nvPr/>
        </p:nvSpPr>
        <p:spPr>
          <a:xfrm>
            <a:off x="365688" y="1131352"/>
            <a:ext cx="11450673" cy="112975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FAE37C3-16EF-4A06-C947-264AC691737B}"/>
              </a:ext>
            </a:extLst>
          </p:cNvPr>
          <p:cNvSpPr txBox="1"/>
          <p:nvPr/>
        </p:nvSpPr>
        <p:spPr>
          <a:xfrm>
            <a:off x="365688" y="1131352"/>
            <a:ext cx="11421604" cy="12689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order to see if this job is scheduled in your institution go to "Alma menu &gt; Admin &gt; Manage Jobs and Sets &gt; Monitor Jobs".  Switch to the "Scheduled" tab and filter by "Repository".   </a:t>
            </a:r>
          </a:p>
          <a:p>
            <a:r>
              <a:rPr lang="en-US" dirty="0"/>
              <a:t>If the job is "active" then it is scheduled run as specified in the "Schedule" column. </a:t>
            </a:r>
          </a:p>
        </p:txBody>
      </p:sp>
      <p:sp>
        <p:nvSpPr>
          <p:cNvPr id="5" name="Rectangle 4">
            <a:extLst>
              <a:ext uri="{FF2B5EF4-FFF2-40B4-BE49-F238E27FC236}">
                <a16:creationId xmlns:a16="http://schemas.microsoft.com/office/drawing/2014/main" id="{6854B3CC-E08B-5E39-661C-F3F7B8DAA95B}"/>
              </a:ext>
            </a:extLst>
          </p:cNvPr>
          <p:cNvSpPr/>
          <p:nvPr/>
        </p:nvSpPr>
        <p:spPr>
          <a:xfrm>
            <a:off x="361912" y="2853058"/>
            <a:ext cx="735367" cy="3587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4FD9759-E875-485B-DDE0-3E0B769DFEB3}"/>
              </a:ext>
            </a:extLst>
          </p:cNvPr>
          <p:cNvSpPr/>
          <p:nvPr/>
        </p:nvSpPr>
        <p:spPr>
          <a:xfrm>
            <a:off x="937977" y="3982811"/>
            <a:ext cx="576064" cy="2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3A58AE-2639-EF37-457E-DAF4C57DD8D1}"/>
              </a:ext>
            </a:extLst>
          </p:cNvPr>
          <p:cNvSpPr/>
          <p:nvPr/>
        </p:nvSpPr>
        <p:spPr>
          <a:xfrm>
            <a:off x="8360644" y="5732844"/>
            <a:ext cx="1075474" cy="2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A8B74B2-970F-3791-8B1B-7EDAF222E85F}"/>
              </a:ext>
            </a:extLst>
          </p:cNvPr>
          <p:cNvSpPr/>
          <p:nvPr/>
        </p:nvSpPr>
        <p:spPr>
          <a:xfrm>
            <a:off x="937977" y="5721602"/>
            <a:ext cx="576064" cy="2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1FC92-2FD6-990D-5D2C-335358B6AF03}"/>
              </a:ext>
            </a:extLst>
          </p:cNvPr>
          <p:cNvSpPr/>
          <p:nvPr/>
        </p:nvSpPr>
        <p:spPr>
          <a:xfrm>
            <a:off x="8331414" y="3993034"/>
            <a:ext cx="1075475" cy="2577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8885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4BD38-FECA-54B6-53C9-37770268EE1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2A07024-4D06-7C35-E254-919BF0AC4CB6}"/>
              </a:ext>
            </a:extLst>
          </p:cNvPr>
          <p:cNvPicPr>
            <a:picLocks noChangeAspect="1"/>
          </p:cNvPicPr>
          <p:nvPr/>
        </p:nvPicPr>
        <p:blipFill>
          <a:blip r:embed="rId2"/>
          <a:stretch>
            <a:fillRect/>
          </a:stretch>
        </p:blipFill>
        <p:spPr>
          <a:xfrm>
            <a:off x="2076450" y="2305050"/>
            <a:ext cx="8039100" cy="2247900"/>
          </a:xfrm>
          <a:prstGeom prst="rect">
            <a:avLst/>
          </a:prstGeom>
          <a:ln>
            <a:solidFill>
              <a:schemeClr val="tx1"/>
            </a:solidFill>
          </a:ln>
        </p:spPr>
      </p:pic>
      <p:sp>
        <p:nvSpPr>
          <p:cNvPr id="10" name="Title 9">
            <a:extLst>
              <a:ext uri="{FF2B5EF4-FFF2-40B4-BE49-F238E27FC236}">
                <a16:creationId xmlns:a16="http://schemas.microsoft.com/office/drawing/2014/main" id="{D48F4833-710B-6192-E5C1-49E9DB2DC03E}"/>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68851077-911E-24D2-9A2F-9C72E956543D}"/>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47</a:t>
            </a:fld>
            <a:endParaRPr lang="en-GB"/>
          </a:p>
        </p:txBody>
      </p:sp>
      <p:sp>
        <p:nvSpPr>
          <p:cNvPr id="7" name="TextBox 6">
            <a:extLst>
              <a:ext uri="{FF2B5EF4-FFF2-40B4-BE49-F238E27FC236}">
                <a16:creationId xmlns:a16="http://schemas.microsoft.com/office/drawing/2014/main" id="{A3CAE502-D25D-FEFC-D7A3-562631475A7E}"/>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86123BF-4E98-616F-5AEC-09A9E475C0FC}"/>
              </a:ext>
            </a:extLst>
          </p:cNvPr>
          <p:cNvSpPr txBox="1"/>
          <p:nvPr/>
        </p:nvSpPr>
        <p:spPr>
          <a:xfrm>
            <a:off x="365688" y="1131352"/>
            <a:ext cx="11205604" cy="11089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the job "Preferred term correction" is not enabled in your institution, then you can enable it by changing parameter </a:t>
            </a:r>
            <a:r>
              <a:rPr lang="en-US" dirty="0" err="1"/>
              <a:t>disable_preferred_term_correction_job</a:t>
            </a:r>
            <a:r>
              <a:rPr lang="en-US" dirty="0"/>
              <a:t> to "false" at "Configuration Menu &gt; Resources &gt; General &gt; Other Settings"</a:t>
            </a:r>
          </a:p>
        </p:txBody>
      </p:sp>
      <p:sp>
        <p:nvSpPr>
          <p:cNvPr id="4" name="Rectangle 3">
            <a:extLst>
              <a:ext uri="{FF2B5EF4-FFF2-40B4-BE49-F238E27FC236}">
                <a16:creationId xmlns:a16="http://schemas.microsoft.com/office/drawing/2014/main" id="{D0DE0FB6-2705-F9DC-1B65-43857959EEC0}"/>
              </a:ext>
            </a:extLst>
          </p:cNvPr>
          <p:cNvSpPr/>
          <p:nvPr/>
        </p:nvSpPr>
        <p:spPr>
          <a:xfrm>
            <a:off x="7890832" y="4175760"/>
            <a:ext cx="620708" cy="37719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549726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F5BEC-2F28-CDF4-EF6B-13E9EE5D363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17DF20F-6A34-09AC-D5D2-968829FA4E34}"/>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9881A3B5-B8FC-4DDD-CDD9-2BF6800AA9D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48</a:t>
            </a:fld>
            <a:endParaRPr lang="en-GB"/>
          </a:p>
        </p:txBody>
      </p:sp>
      <p:sp>
        <p:nvSpPr>
          <p:cNvPr id="7" name="TextBox 6">
            <a:extLst>
              <a:ext uri="{FF2B5EF4-FFF2-40B4-BE49-F238E27FC236}">
                <a16:creationId xmlns:a16="http://schemas.microsoft.com/office/drawing/2014/main" id="{E8092B57-3FFA-D8D7-1B9E-9893B99F5EC2}"/>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DF94599-20AE-5283-3387-728105664D13}"/>
              </a:ext>
            </a:extLst>
          </p:cNvPr>
          <p:cNvSpPr txBox="1"/>
          <p:nvPr/>
        </p:nvSpPr>
        <p:spPr>
          <a:xfrm>
            <a:off x="365688" y="1131352"/>
            <a:ext cx="11421604" cy="925963"/>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Our previous example still has the non-preferred term "Taiwan salmon" linked to the authority record</a:t>
            </a:r>
          </a:p>
        </p:txBody>
      </p:sp>
      <p:pic>
        <p:nvPicPr>
          <p:cNvPr id="3" name="Picture 2">
            <a:extLst>
              <a:ext uri="{FF2B5EF4-FFF2-40B4-BE49-F238E27FC236}">
                <a16:creationId xmlns:a16="http://schemas.microsoft.com/office/drawing/2014/main" id="{0E5BC3CC-9895-AAC1-47BB-20C2FD5E32C1}"/>
              </a:ext>
            </a:extLst>
          </p:cNvPr>
          <p:cNvPicPr>
            <a:picLocks noChangeAspect="1"/>
          </p:cNvPicPr>
          <p:nvPr/>
        </p:nvPicPr>
        <p:blipFill>
          <a:blip r:embed="rId2"/>
          <a:stretch>
            <a:fillRect/>
          </a:stretch>
        </p:blipFill>
        <p:spPr>
          <a:xfrm>
            <a:off x="3347824" y="2612714"/>
            <a:ext cx="5486400" cy="2163847"/>
          </a:xfrm>
          <a:prstGeom prst="rect">
            <a:avLst/>
          </a:prstGeom>
          <a:ln>
            <a:solidFill>
              <a:schemeClr val="tx1"/>
            </a:solidFill>
          </a:ln>
        </p:spPr>
      </p:pic>
      <p:sp>
        <p:nvSpPr>
          <p:cNvPr id="5" name="Rectangle 4">
            <a:extLst>
              <a:ext uri="{FF2B5EF4-FFF2-40B4-BE49-F238E27FC236}">
                <a16:creationId xmlns:a16="http://schemas.microsoft.com/office/drawing/2014/main" id="{28A16E69-4AB8-DCFD-5AE5-FB5497FA75A9}"/>
              </a:ext>
            </a:extLst>
          </p:cNvPr>
          <p:cNvSpPr/>
          <p:nvPr/>
        </p:nvSpPr>
        <p:spPr>
          <a:xfrm>
            <a:off x="4687456" y="3687652"/>
            <a:ext cx="1770494" cy="392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8E5AD8F-A4C2-65B8-B89C-820FC4B0197A}"/>
              </a:ext>
            </a:extLst>
          </p:cNvPr>
          <p:cNvSpPr/>
          <p:nvPr/>
        </p:nvSpPr>
        <p:spPr>
          <a:xfrm>
            <a:off x="3347824" y="3694637"/>
            <a:ext cx="446936" cy="385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20F9B1-0973-4C61-C56B-70F39DBB9397}"/>
              </a:ext>
            </a:extLst>
          </p:cNvPr>
          <p:cNvSpPr txBox="1"/>
          <p:nvPr/>
        </p:nvSpPr>
        <p:spPr>
          <a:xfrm>
            <a:off x="9326850" y="2510073"/>
            <a:ext cx="1897410" cy="738664"/>
          </a:xfrm>
          <a:prstGeom prst="rect">
            <a:avLst/>
          </a:prstGeom>
          <a:solidFill>
            <a:srgbClr val="FFFF00"/>
          </a:solidFill>
          <a:ln>
            <a:solidFill>
              <a:schemeClr val="tx1"/>
            </a:solidFill>
          </a:ln>
        </p:spPr>
        <p:txBody>
          <a:bodyPr wrap="square" rtlCol="0">
            <a:spAutoFit/>
          </a:bodyPr>
          <a:lstStyle/>
          <a:p>
            <a:r>
              <a:rPr lang="en-US" sz="1400" dirty="0"/>
              <a:t>Non-preferred term is linked to the authority record</a:t>
            </a:r>
          </a:p>
        </p:txBody>
      </p:sp>
    </p:spTree>
    <p:extLst>
      <p:ext uri="{BB962C8B-B14F-4D97-AF65-F5344CB8AC3E}">
        <p14:creationId xmlns:p14="http://schemas.microsoft.com/office/powerpoint/2010/main" val="251731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A7A2F-2B2A-B149-1172-9F59F65C3C44}"/>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64B07BF-7865-0E42-3550-A114DA00AA5F}"/>
              </a:ext>
            </a:extLst>
          </p:cNvPr>
          <p:cNvPicPr>
            <a:picLocks noChangeAspect="1"/>
          </p:cNvPicPr>
          <p:nvPr/>
        </p:nvPicPr>
        <p:blipFill>
          <a:blip r:embed="rId2"/>
          <a:stretch>
            <a:fillRect/>
          </a:stretch>
        </p:blipFill>
        <p:spPr>
          <a:xfrm>
            <a:off x="3218496" y="2421092"/>
            <a:ext cx="5486400" cy="1369046"/>
          </a:xfrm>
          <a:prstGeom prst="rect">
            <a:avLst/>
          </a:prstGeom>
          <a:ln>
            <a:solidFill>
              <a:schemeClr val="tx1"/>
            </a:solidFill>
          </a:ln>
        </p:spPr>
      </p:pic>
      <p:sp>
        <p:nvSpPr>
          <p:cNvPr id="10" name="Title 9">
            <a:extLst>
              <a:ext uri="{FF2B5EF4-FFF2-40B4-BE49-F238E27FC236}">
                <a16:creationId xmlns:a16="http://schemas.microsoft.com/office/drawing/2014/main" id="{B2CAB7F4-35A1-F39D-864C-5D17E79B0AD2}"/>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68147B98-3E12-FF34-AE8A-AEB0ACB70A93}"/>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49</a:t>
            </a:fld>
            <a:endParaRPr lang="en-GB"/>
          </a:p>
        </p:txBody>
      </p:sp>
      <p:sp>
        <p:nvSpPr>
          <p:cNvPr id="7" name="TextBox 6">
            <a:extLst>
              <a:ext uri="{FF2B5EF4-FFF2-40B4-BE49-F238E27FC236}">
                <a16:creationId xmlns:a16="http://schemas.microsoft.com/office/drawing/2014/main" id="{30A2401B-9473-C92B-05B7-BE5BBEE4BBDB}"/>
              </a:ext>
            </a:extLst>
          </p:cNvPr>
          <p:cNvSpPr txBox="1"/>
          <p:nvPr/>
        </p:nvSpPr>
        <p:spPr>
          <a:xfrm>
            <a:off x="365688" y="1131353"/>
            <a:ext cx="11450673" cy="53685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47C666E-5938-E820-8781-437F6BEBF63A}"/>
              </a:ext>
            </a:extLst>
          </p:cNvPr>
          <p:cNvSpPr txBox="1"/>
          <p:nvPr/>
        </p:nvSpPr>
        <p:spPr>
          <a:xfrm>
            <a:off x="365688" y="1131352"/>
            <a:ext cx="11421604" cy="1289740"/>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Another record has non-preferred term "Botel Tobago Island (Taiwan)".  </a:t>
            </a:r>
          </a:p>
          <a:p>
            <a:r>
              <a:rPr lang="en-US" dirty="0"/>
              <a:t>The non-preferred term is linked an authority record.</a:t>
            </a:r>
          </a:p>
          <a:p>
            <a:r>
              <a:rPr lang="en-US" dirty="0"/>
              <a:t>The preferred term is "Lan Island (Taiwan)" </a:t>
            </a:r>
          </a:p>
        </p:txBody>
      </p:sp>
      <p:sp>
        <p:nvSpPr>
          <p:cNvPr id="5" name="Rectangle 4">
            <a:extLst>
              <a:ext uri="{FF2B5EF4-FFF2-40B4-BE49-F238E27FC236}">
                <a16:creationId xmlns:a16="http://schemas.microsoft.com/office/drawing/2014/main" id="{49C97D3D-181C-B82F-20C1-6774F7F768E4}"/>
              </a:ext>
            </a:extLst>
          </p:cNvPr>
          <p:cNvSpPr/>
          <p:nvPr/>
        </p:nvSpPr>
        <p:spPr>
          <a:xfrm>
            <a:off x="3292009" y="3017520"/>
            <a:ext cx="365591" cy="23646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79D2540B-0262-AD59-34C1-AFD8F9CCBE61}"/>
              </a:ext>
            </a:extLst>
          </p:cNvPr>
          <p:cNvSpPr/>
          <p:nvPr/>
        </p:nvSpPr>
        <p:spPr>
          <a:xfrm>
            <a:off x="4313089" y="2998470"/>
            <a:ext cx="2197319" cy="25551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3" name="Picture 12">
            <a:extLst>
              <a:ext uri="{FF2B5EF4-FFF2-40B4-BE49-F238E27FC236}">
                <a16:creationId xmlns:a16="http://schemas.microsoft.com/office/drawing/2014/main" id="{3CF1EFCE-76E7-8E8F-2404-B28F25EBD4CA}"/>
              </a:ext>
            </a:extLst>
          </p:cNvPr>
          <p:cNvPicPr>
            <a:picLocks noChangeAspect="1"/>
          </p:cNvPicPr>
          <p:nvPr/>
        </p:nvPicPr>
        <p:blipFill>
          <a:blip r:embed="rId3"/>
          <a:stretch>
            <a:fillRect/>
          </a:stretch>
        </p:blipFill>
        <p:spPr>
          <a:xfrm>
            <a:off x="3218496" y="4146820"/>
            <a:ext cx="5486400" cy="2270571"/>
          </a:xfrm>
          <a:prstGeom prst="rect">
            <a:avLst/>
          </a:prstGeom>
          <a:ln>
            <a:solidFill>
              <a:schemeClr val="tx1"/>
            </a:solidFill>
          </a:ln>
        </p:spPr>
      </p:pic>
      <p:sp>
        <p:nvSpPr>
          <p:cNvPr id="14" name="Rectangle 13">
            <a:extLst>
              <a:ext uri="{FF2B5EF4-FFF2-40B4-BE49-F238E27FC236}">
                <a16:creationId xmlns:a16="http://schemas.microsoft.com/office/drawing/2014/main" id="{FDA9288A-37AD-88FC-F2D2-081193212472}"/>
              </a:ext>
            </a:extLst>
          </p:cNvPr>
          <p:cNvSpPr/>
          <p:nvPr/>
        </p:nvSpPr>
        <p:spPr>
          <a:xfrm>
            <a:off x="3463291" y="5471134"/>
            <a:ext cx="2613200" cy="255513"/>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5" name="Rectangle 14">
            <a:extLst>
              <a:ext uri="{FF2B5EF4-FFF2-40B4-BE49-F238E27FC236}">
                <a16:creationId xmlns:a16="http://schemas.microsoft.com/office/drawing/2014/main" id="{890FD0C1-C3D0-6D3D-AE6E-0CF8615A0C96}"/>
              </a:ext>
            </a:extLst>
          </p:cNvPr>
          <p:cNvSpPr/>
          <p:nvPr/>
        </p:nvSpPr>
        <p:spPr>
          <a:xfrm>
            <a:off x="3463290" y="5816505"/>
            <a:ext cx="2880360" cy="26682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7691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B8F7D-1B7E-7177-813D-C830614E63C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C821D1E-55D9-ED48-ABA7-12156B4F3037}"/>
              </a:ext>
            </a:extLst>
          </p:cNvPr>
          <p:cNvSpPr>
            <a:spLocks noGrp="1"/>
          </p:cNvSpPr>
          <p:nvPr>
            <p:ph type="body" sz="quarter" idx="16"/>
          </p:nvPr>
        </p:nvSpPr>
        <p:spPr>
          <a:xfrm>
            <a:off x="0" y="2500384"/>
            <a:ext cx="12192000" cy="1030130"/>
          </a:xfrm>
        </p:spPr>
        <p:txBody>
          <a:bodyPr/>
          <a:lstStyle/>
          <a:p>
            <a:r>
              <a:rPr lang="en-US" sz="3600" dirty="0"/>
              <a:t>Global authorities in Alma</a:t>
            </a:r>
            <a:endParaRPr lang="en-NL" sz="3600" dirty="0"/>
          </a:p>
        </p:txBody>
      </p:sp>
      <p:sp>
        <p:nvSpPr>
          <p:cNvPr id="3" name="Slide Number Placeholder 2">
            <a:extLst>
              <a:ext uri="{FF2B5EF4-FFF2-40B4-BE49-F238E27FC236}">
                <a16:creationId xmlns:a16="http://schemas.microsoft.com/office/drawing/2014/main" id="{F04DBB83-7631-D0E3-9559-C2B203FAFC71}"/>
              </a:ext>
            </a:extLst>
          </p:cNvPr>
          <p:cNvSpPr>
            <a:spLocks noGrp="1"/>
          </p:cNvSpPr>
          <p:nvPr>
            <p:ph type="sldNum" sz="quarter" idx="11"/>
          </p:nvPr>
        </p:nvSpPr>
        <p:spPr/>
        <p:txBody>
          <a:bodyPr/>
          <a:lstStyle/>
          <a:p>
            <a:fld id="{F59CD943-D024-467A-B36E-F11E1285ED75}" type="slidenum">
              <a:rPr lang="en-GB" smtClean="0"/>
              <a:pPr/>
              <a:t>5</a:t>
            </a:fld>
            <a:endParaRPr lang="en-GB" dirty="0"/>
          </a:p>
        </p:txBody>
      </p:sp>
    </p:spTree>
    <p:extLst>
      <p:ext uri="{BB962C8B-B14F-4D97-AF65-F5344CB8AC3E}">
        <p14:creationId xmlns:p14="http://schemas.microsoft.com/office/powerpoint/2010/main" val="3215317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F7A3-0358-E690-D1F4-9742D648D10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4ABE4BE-51B4-AC6F-BDC6-24DBAF05A7BE}"/>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F33DA3DF-B124-8980-56B2-74D9892F4FA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50</a:t>
            </a:fld>
            <a:endParaRPr lang="en-GB"/>
          </a:p>
        </p:txBody>
      </p:sp>
      <p:sp>
        <p:nvSpPr>
          <p:cNvPr id="7" name="TextBox 6">
            <a:extLst>
              <a:ext uri="{FF2B5EF4-FFF2-40B4-BE49-F238E27FC236}">
                <a16:creationId xmlns:a16="http://schemas.microsoft.com/office/drawing/2014/main" id="{BA7B64CF-5B69-4184-9EE0-877E592CD3F6}"/>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4ADB8EE-D15E-C0AE-BE9F-7916FDCEFDE3}"/>
              </a:ext>
            </a:extLst>
          </p:cNvPr>
          <p:cNvSpPr txBox="1"/>
          <p:nvPr/>
        </p:nvSpPr>
        <p:spPr>
          <a:xfrm>
            <a:off x="365688" y="1131351"/>
            <a:ext cx="11421604" cy="944137"/>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"Authorities - Preferred Term Correction" job completes.</a:t>
            </a:r>
          </a:p>
        </p:txBody>
      </p:sp>
      <p:pic>
        <p:nvPicPr>
          <p:cNvPr id="4" name="Picture 3">
            <a:extLst>
              <a:ext uri="{FF2B5EF4-FFF2-40B4-BE49-F238E27FC236}">
                <a16:creationId xmlns:a16="http://schemas.microsoft.com/office/drawing/2014/main" id="{AC46EAF3-743A-9485-50C9-8A682FCD08A8}"/>
              </a:ext>
            </a:extLst>
          </p:cNvPr>
          <p:cNvPicPr>
            <a:picLocks noChangeAspect="1"/>
          </p:cNvPicPr>
          <p:nvPr/>
        </p:nvPicPr>
        <p:blipFill>
          <a:blip r:embed="rId2"/>
          <a:stretch>
            <a:fillRect/>
          </a:stretch>
        </p:blipFill>
        <p:spPr>
          <a:xfrm>
            <a:off x="1339701" y="2273545"/>
            <a:ext cx="9473578" cy="2310909"/>
          </a:xfrm>
          <a:prstGeom prst="rect">
            <a:avLst/>
          </a:prstGeom>
          <a:ln>
            <a:solidFill>
              <a:schemeClr val="tx1"/>
            </a:solidFill>
          </a:ln>
        </p:spPr>
      </p:pic>
      <p:sp>
        <p:nvSpPr>
          <p:cNvPr id="5" name="Rectangle 4">
            <a:extLst>
              <a:ext uri="{FF2B5EF4-FFF2-40B4-BE49-F238E27FC236}">
                <a16:creationId xmlns:a16="http://schemas.microsoft.com/office/drawing/2014/main" id="{2F277B03-C005-D724-9E25-CD8EBA1EDA8E}"/>
              </a:ext>
            </a:extLst>
          </p:cNvPr>
          <p:cNvSpPr/>
          <p:nvPr/>
        </p:nvSpPr>
        <p:spPr>
          <a:xfrm>
            <a:off x="3005510" y="4275184"/>
            <a:ext cx="2126560" cy="3092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C76B11-97A3-17B9-42F9-9FC633500F28}"/>
              </a:ext>
            </a:extLst>
          </p:cNvPr>
          <p:cNvSpPr/>
          <p:nvPr/>
        </p:nvSpPr>
        <p:spPr>
          <a:xfrm>
            <a:off x="9315449" y="4275184"/>
            <a:ext cx="1536849" cy="3092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811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857C-92EF-FA12-A9D1-DB30CB010C2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6E9867-0249-54D2-370E-03666501D7A2}"/>
              </a:ext>
            </a:extLst>
          </p:cNvPr>
          <p:cNvPicPr>
            <a:picLocks noChangeAspect="1"/>
          </p:cNvPicPr>
          <p:nvPr/>
        </p:nvPicPr>
        <p:blipFill>
          <a:blip r:embed="rId2"/>
          <a:stretch>
            <a:fillRect/>
          </a:stretch>
        </p:blipFill>
        <p:spPr>
          <a:xfrm>
            <a:off x="0" y="1749117"/>
            <a:ext cx="12192000" cy="1568944"/>
          </a:xfrm>
          <a:prstGeom prst="rect">
            <a:avLst/>
          </a:prstGeom>
          <a:ln>
            <a:solidFill>
              <a:schemeClr val="tx1"/>
            </a:solidFill>
          </a:ln>
        </p:spPr>
      </p:pic>
      <p:sp>
        <p:nvSpPr>
          <p:cNvPr id="10" name="Title 9">
            <a:extLst>
              <a:ext uri="{FF2B5EF4-FFF2-40B4-BE49-F238E27FC236}">
                <a16:creationId xmlns:a16="http://schemas.microsoft.com/office/drawing/2014/main" id="{0BD6C82C-B043-D6A3-92F7-54C538C3397C}"/>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848A30FE-63FD-1547-9FD4-670E8EB0BD5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51</a:t>
            </a:fld>
            <a:endParaRPr lang="en-GB"/>
          </a:p>
        </p:txBody>
      </p:sp>
      <p:sp>
        <p:nvSpPr>
          <p:cNvPr id="7" name="TextBox 6">
            <a:extLst>
              <a:ext uri="{FF2B5EF4-FFF2-40B4-BE49-F238E27FC236}">
                <a16:creationId xmlns:a16="http://schemas.microsoft.com/office/drawing/2014/main" id="{A1DF2283-6914-0D4B-9268-395361CF2B22}"/>
              </a:ext>
            </a:extLst>
          </p:cNvPr>
          <p:cNvSpPr txBox="1"/>
          <p:nvPr/>
        </p:nvSpPr>
        <p:spPr>
          <a:xfrm>
            <a:off x="365688" y="1131353"/>
            <a:ext cx="11450673" cy="426764"/>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324FCDA8-D77D-6911-25AD-4AF11F75BF73}"/>
              </a:ext>
            </a:extLst>
          </p:cNvPr>
          <p:cNvSpPr txBox="1"/>
          <p:nvPr/>
        </p:nvSpPr>
        <p:spPr>
          <a:xfrm>
            <a:off x="365688" y="1131352"/>
            <a:ext cx="11421604" cy="426764"/>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job report shows that both headings have changed</a:t>
            </a:r>
          </a:p>
        </p:txBody>
      </p:sp>
      <p:sp>
        <p:nvSpPr>
          <p:cNvPr id="4" name="Rectangle 3">
            <a:extLst>
              <a:ext uri="{FF2B5EF4-FFF2-40B4-BE49-F238E27FC236}">
                <a16:creationId xmlns:a16="http://schemas.microsoft.com/office/drawing/2014/main" id="{92D35A20-EED9-DF77-4B9E-DBDC58162494}"/>
              </a:ext>
            </a:extLst>
          </p:cNvPr>
          <p:cNvSpPr/>
          <p:nvPr/>
        </p:nvSpPr>
        <p:spPr>
          <a:xfrm flipH="1">
            <a:off x="100011" y="2252882"/>
            <a:ext cx="1740219" cy="38744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9AB814B2-E582-CA6A-E53E-035590784879}"/>
              </a:ext>
            </a:extLst>
          </p:cNvPr>
          <p:cNvSpPr/>
          <p:nvPr/>
        </p:nvSpPr>
        <p:spPr>
          <a:xfrm flipH="1">
            <a:off x="100010" y="2870647"/>
            <a:ext cx="3008949" cy="38744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2" name="Picture 11">
            <a:extLst>
              <a:ext uri="{FF2B5EF4-FFF2-40B4-BE49-F238E27FC236}">
                <a16:creationId xmlns:a16="http://schemas.microsoft.com/office/drawing/2014/main" id="{C4A07AFC-B09F-DE17-4903-FE4641B086BD}"/>
              </a:ext>
            </a:extLst>
          </p:cNvPr>
          <p:cNvPicPr>
            <a:picLocks noChangeAspect="1"/>
          </p:cNvPicPr>
          <p:nvPr/>
        </p:nvPicPr>
        <p:blipFill>
          <a:blip r:embed="rId3"/>
          <a:stretch>
            <a:fillRect/>
          </a:stretch>
        </p:blipFill>
        <p:spPr>
          <a:xfrm>
            <a:off x="0" y="3855706"/>
            <a:ext cx="12192000" cy="1089688"/>
          </a:xfrm>
          <a:prstGeom prst="rect">
            <a:avLst/>
          </a:prstGeom>
          <a:ln>
            <a:solidFill>
              <a:schemeClr val="tx1"/>
            </a:solidFill>
          </a:ln>
        </p:spPr>
      </p:pic>
      <p:sp>
        <p:nvSpPr>
          <p:cNvPr id="13" name="Rectangle 12">
            <a:extLst>
              <a:ext uri="{FF2B5EF4-FFF2-40B4-BE49-F238E27FC236}">
                <a16:creationId xmlns:a16="http://schemas.microsoft.com/office/drawing/2014/main" id="{02AC991F-12F8-07CA-6CBA-54E43D5ED39E}"/>
              </a:ext>
            </a:extLst>
          </p:cNvPr>
          <p:cNvSpPr/>
          <p:nvPr/>
        </p:nvSpPr>
        <p:spPr>
          <a:xfrm>
            <a:off x="5351608" y="4149700"/>
            <a:ext cx="980612" cy="330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6FE1500-B057-0A88-AB5C-5E7B44F3628B}"/>
              </a:ext>
            </a:extLst>
          </p:cNvPr>
          <p:cNvSpPr/>
          <p:nvPr/>
        </p:nvSpPr>
        <p:spPr>
          <a:xfrm>
            <a:off x="8874148" y="4172024"/>
            <a:ext cx="980612" cy="3085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0731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8277-AB19-AA61-8172-8ECEFD5EAB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5FA0BC08-2D44-C790-F3C2-D3CC5FE67E1E}"/>
              </a:ext>
            </a:extLst>
          </p:cNvPr>
          <p:cNvPicPr>
            <a:picLocks noChangeAspect="1"/>
          </p:cNvPicPr>
          <p:nvPr/>
        </p:nvPicPr>
        <p:blipFill>
          <a:blip r:embed="rId2"/>
          <a:stretch>
            <a:fillRect/>
          </a:stretch>
        </p:blipFill>
        <p:spPr>
          <a:xfrm>
            <a:off x="2879080" y="1687958"/>
            <a:ext cx="5486400" cy="1424461"/>
          </a:xfrm>
          <a:prstGeom prst="rect">
            <a:avLst/>
          </a:prstGeom>
          <a:ln>
            <a:solidFill>
              <a:schemeClr val="tx1"/>
            </a:solidFill>
          </a:ln>
        </p:spPr>
      </p:pic>
      <p:sp>
        <p:nvSpPr>
          <p:cNvPr id="10" name="Title 9">
            <a:extLst>
              <a:ext uri="{FF2B5EF4-FFF2-40B4-BE49-F238E27FC236}">
                <a16:creationId xmlns:a16="http://schemas.microsoft.com/office/drawing/2014/main" id="{9500FB71-5B24-D322-73C3-BE4090FE09F6}"/>
              </a:ext>
            </a:extLst>
          </p:cNvPr>
          <p:cNvSpPr>
            <a:spLocks noGrp="1"/>
          </p:cNvSpPr>
          <p:nvPr>
            <p:ph type="title"/>
          </p:nvPr>
        </p:nvSpPr>
        <p:spPr/>
        <p:txBody>
          <a:bodyPr/>
          <a:lstStyle/>
          <a:p>
            <a:r>
              <a:rPr lang="en-US" sz="2800" dirty="0"/>
              <a:t>The job "Preferred Term Correction" </a:t>
            </a:r>
            <a:endParaRPr lang="en-NL" sz="2800" dirty="0"/>
          </a:p>
        </p:txBody>
      </p:sp>
      <p:sp>
        <p:nvSpPr>
          <p:cNvPr id="9" name="Slide Number Placeholder 5">
            <a:extLst>
              <a:ext uri="{FF2B5EF4-FFF2-40B4-BE49-F238E27FC236}">
                <a16:creationId xmlns:a16="http://schemas.microsoft.com/office/drawing/2014/main" id="{5EB6017A-4841-FCA8-25E3-59D4805BFE55}"/>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52</a:t>
            </a:fld>
            <a:endParaRPr lang="en-GB"/>
          </a:p>
        </p:txBody>
      </p:sp>
      <p:sp>
        <p:nvSpPr>
          <p:cNvPr id="7" name="TextBox 6">
            <a:extLst>
              <a:ext uri="{FF2B5EF4-FFF2-40B4-BE49-F238E27FC236}">
                <a16:creationId xmlns:a16="http://schemas.microsoft.com/office/drawing/2014/main" id="{E941A4AA-2CAB-9EDF-8E90-4EF374484164}"/>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88AE5C4E-0D16-724B-DEC2-E028534A89D0}"/>
              </a:ext>
            </a:extLst>
          </p:cNvPr>
          <p:cNvSpPr txBox="1"/>
          <p:nvPr/>
        </p:nvSpPr>
        <p:spPr>
          <a:xfrm>
            <a:off x="365688" y="1131352"/>
            <a:ext cx="11421604" cy="97622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Both records now have the preferred term</a:t>
            </a:r>
          </a:p>
        </p:txBody>
      </p:sp>
      <p:sp>
        <p:nvSpPr>
          <p:cNvPr id="4" name="Rectangle 3">
            <a:extLst>
              <a:ext uri="{FF2B5EF4-FFF2-40B4-BE49-F238E27FC236}">
                <a16:creationId xmlns:a16="http://schemas.microsoft.com/office/drawing/2014/main" id="{85BE1AB0-2006-97A1-0993-84EA381EA17B}"/>
              </a:ext>
            </a:extLst>
          </p:cNvPr>
          <p:cNvSpPr/>
          <p:nvPr/>
        </p:nvSpPr>
        <p:spPr>
          <a:xfrm>
            <a:off x="2856703" y="2239049"/>
            <a:ext cx="3219787" cy="32029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pic>
        <p:nvPicPr>
          <p:cNvPr id="13" name="Picture 12">
            <a:extLst>
              <a:ext uri="{FF2B5EF4-FFF2-40B4-BE49-F238E27FC236}">
                <a16:creationId xmlns:a16="http://schemas.microsoft.com/office/drawing/2014/main" id="{F51F8448-BA79-AB0A-9D7B-A3840A996C2B}"/>
              </a:ext>
            </a:extLst>
          </p:cNvPr>
          <p:cNvPicPr>
            <a:picLocks noChangeAspect="1"/>
          </p:cNvPicPr>
          <p:nvPr/>
        </p:nvPicPr>
        <p:blipFill>
          <a:blip r:embed="rId3"/>
          <a:stretch>
            <a:fillRect/>
          </a:stretch>
        </p:blipFill>
        <p:spPr>
          <a:xfrm>
            <a:off x="2867712" y="3584603"/>
            <a:ext cx="5486400" cy="2142045"/>
          </a:xfrm>
          <a:prstGeom prst="rect">
            <a:avLst/>
          </a:prstGeom>
          <a:ln>
            <a:solidFill>
              <a:schemeClr val="tx1"/>
            </a:solidFill>
          </a:ln>
        </p:spPr>
      </p:pic>
      <p:sp>
        <p:nvSpPr>
          <p:cNvPr id="14" name="Rectangle 13">
            <a:extLst>
              <a:ext uri="{FF2B5EF4-FFF2-40B4-BE49-F238E27FC236}">
                <a16:creationId xmlns:a16="http://schemas.microsoft.com/office/drawing/2014/main" id="{6107F002-1FE6-B6D8-D9C1-6ADF98BE2EC3}"/>
              </a:ext>
            </a:extLst>
          </p:cNvPr>
          <p:cNvSpPr/>
          <p:nvPr/>
        </p:nvSpPr>
        <p:spPr>
          <a:xfrm>
            <a:off x="2871237" y="4689854"/>
            <a:ext cx="4158213" cy="327916"/>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59962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F875C-5993-CC9B-7B8A-E9BD1CFD6C4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0AC8BB2-32A0-0703-F5CA-0760AF79E4AC}"/>
              </a:ext>
            </a:extLst>
          </p:cNvPr>
          <p:cNvSpPr>
            <a:spLocks noGrp="1"/>
          </p:cNvSpPr>
          <p:nvPr>
            <p:ph type="body" sz="quarter" idx="16"/>
          </p:nvPr>
        </p:nvSpPr>
        <p:spPr>
          <a:xfrm>
            <a:off x="0" y="2500384"/>
            <a:ext cx="12192000" cy="1030130"/>
          </a:xfrm>
        </p:spPr>
        <p:txBody>
          <a:bodyPr/>
          <a:lstStyle/>
          <a:p>
            <a:r>
              <a:rPr lang="en-US" sz="3600" dirty="0"/>
              <a:t>What's the whole point?  Why are we doing this?</a:t>
            </a:r>
          </a:p>
        </p:txBody>
      </p:sp>
      <p:sp>
        <p:nvSpPr>
          <p:cNvPr id="3" name="Slide Number Placeholder 2">
            <a:extLst>
              <a:ext uri="{FF2B5EF4-FFF2-40B4-BE49-F238E27FC236}">
                <a16:creationId xmlns:a16="http://schemas.microsoft.com/office/drawing/2014/main" id="{E8F31B8A-ECD9-C48B-A28E-6D5658555B3B}"/>
              </a:ext>
            </a:extLst>
          </p:cNvPr>
          <p:cNvSpPr>
            <a:spLocks noGrp="1"/>
          </p:cNvSpPr>
          <p:nvPr>
            <p:ph type="sldNum" sz="quarter" idx="11"/>
          </p:nvPr>
        </p:nvSpPr>
        <p:spPr/>
        <p:txBody>
          <a:bodyPr/>
          <a:lstStyle/>
          <a:p>
            <a:fld id="{F59CD943-D024-467A-B36E-F11E1285ED75}" type="slidenum">
              <a:rPr lang="en-GB" smtClean="0"/>
              <a:pPr/>
              <a:t>53</a:t>
            </a:fld>
            <a:endParaRPr lang="en-GB" dirty="0"/>
          </a:p>
        </p:txBody>
      </p:sp>
    </p:spTree>
    <p:extLst>
      <p:ext uri="{BB962C8B-B14F-4D97-AF65-F5344CB8AC3E}">
        <p14:creationId xmlns:p14="http://schemas.microsoft.com/office/powerpoint/2010/main" val="217493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54</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304059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At the beginning of this presentation, we stated as follows:</a:t>
            </a:r>
          </a:p>
          <a:p>
            <a:pPr lvl="1"/>
            <a:r>
              <a:rPr lang="en-US" sz="1800" dirty="0"/>
              <a:t>The ultimate goal of authority control is not merely to engage in an academic exercise, but rather to ultimately aid the end user in finding desired material.</a:t>
            </a:r>
          </a:p>
          <a:p>
            <a:endParaRPr lang="en-US" dirty="0"/>
          </a:p>
          <a:p>
            <a:r>
              <a:rPr lang="en-US" dirty="0"/>
              <a:t>One significant way of aiding the end user in discovery and the staff user in Alma is to allow the "searcher" to search by the preferred term or by the non preferred term.</a:t>
            </a:r>
          </a:p>
        </p:txBody>
      </p:sp>
    </p:spTree>
    <p:extLst>
      <p:ext uri="{BB962C8B-B14F-4D97-AF65-F5344CB8AC3E}">
        <p14:creationId xmlns:p14="http://schemas.microsoft.com/office/powerpoint/2010/main" val="2494344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0C222-2D14-83B2-4B88-021534549658}"/>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F163DC3-F45E-C734-D92F-69B68153535C}"/>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FA13148A-64C2-1584-CC96-B76D62114B24}"/>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55</a:t>
            </a:fld>
            <a:endParaRPr lang="en-GB"/>
          </a:p>
        </p:txBody>
      </p:sp>
      <p:sp>
        <p:nvSpPr>
          <p:cNvPr id="7" name="TextBox 6">
            <a:extLst>
              <a:ext uri="{FF2B5EF4-FFF2-40B4-BE49-F238E27FC236}">
                <a16:creationId xmlns:a16="http://schemas.microsoft.com/office/drawing/2014/main" id="{5E0C94F8-E30B-65D4-30EA-5BAE75951373}"/>
              </a:ext>
            </a:extLst>
          </p:cNvPr>
          <p:cNvSpPr txBox="1"/>
          <p:nvPr/>
        </p:nvSpPr>
        <p:spPr>
          <a:xfrm>
            <a:off x="365688" y="1131353"/>
            <a:ext cx="11450673" cy="1576546"/>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FC7C3489-943D-E765-4670-4EAB280F639B}"/>
              </a:ext>
            </a:extLst>
          </p:cNvPr>
          <p:cNvSpPr txBox="1"/>
          <p:nvPr/>
        </p:nvSpPr>
        <p:spPr>
          <a:xfrm>
            <a:off x="365688" y="1131352"/>
            <a:ext cx="11421604" cy="148611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800" dirty="0"/>
              <a:t>It is possible to search for and find a record via the non preferred term of the authority record if in Alma we have defined "true" for parameter  </a:t>
            </a:r>
            <a:r>
              <a:rPr lang="en-US" sz="1800" dirty="0" err="1"/>
              <a:t>enable_extender_index_linked_aut</a:t>
            </a:r>
            <a:r>
              <a:rPr lang="en-US" sz="1800" dirty="0"/>
              <a:t> at "Configuration &gt; Resources &gt; General &gt; Other Settings".</a:t>
            </a:r>
          </a:p>
          <a:p>
            <a:r>
              <a:rPr lang="en-US" sz="1800" dirty="0"/>
              <a:t>This parameter is also explained at </a:t>
            </a:r>
            <a:r>
              <a:rPr lang="en-US" sz="1800" dirty="0">
                <a:hlinkClick r:id="rId2"/>
              </a:rPr>
              <a:t>Configuring Other Settings (Resource Management)</a:t>
            </a:r>
            <a:endParaRPr lang="en-US" sz="1800" dirty="0"/>
          </a:p>
        </p:txBody>
      </p:sp>
      <p:pic>
        <p:nvPicPr>
          <p:cNvPr id="4" name="Picture 3">
            <a:extLst>
              <a:ext uri="{FF2B5EF4-FFF2-40B4-BE49-F238E27FC236}">
                <a16:creationId xmlns:a16="http://schemas.microsoft.com/office/drawing/2014/main" id="{3F1BC394-A25F-9024-6B47-093E8237FD7A}"/>
              </a:ext>
            </a:extLst>
          </p:cNvPr>
          <p:cNvPicPr>
            <a:picLocks noChangeAspect="1"/>
          </p:cNvPicPr>
          <p:nvPr/>
        </p:nvPicPr>
        <p:blipFill>
          <a:blip r:embed="rId3"/>
          <a:stretch>
            <a:fillRect/>
          </a:stretch>
        </p:blipFill>
        <p:spPr>
          <a:xfrm>
            <a:off x="2138362" y="2948940"/>
            <a:ext cx="7915275" cy="2400300"/>
          </a:xfrm>
          <a:prstGeom prst="rect">
            <a:avLst/>
          </a:prstGeom>
          <a:ln>
            <a:solidFill>
              <a:schemeClr val="tx1"/>
            </a:solidFill>
          </a:ln>
        </p:spPr>
      </p:pic>
      <p:sp>
        <p:nvSpPr>
          <p:cNvPr id="5" name="Rectangle 4">
            <a:extLst>
              <a:ext uri="{FF2B5EF4-FFF2-40B4-BE49-F238E27FC236}">
                <a16:creationId xmlns:a16="http://schemas.microsoft.com/office/drawing/2014/main" id="{CFDC05EC-6AED-13DD-ED94-056F1EB5A1F2}"/>
              </a:ext>
            </a:extLst>
          </p:cNvPr>
          <p:cNvSpPr/>
          <p:nvPr/>
        </p:nvSpPr>
        <p:spPr>
          <a:xfrm>
            <a:off x="3017520" y="4892040"/>
            <a:ext cx="5349240" cy="45720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41503264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8EBD7B-6627-6D9D-B779-AFB8C037D623}"/>
              </a:ext>
            </a:extLst>
          </p:cNvPr>
          <p:cNvPicPr>
            <a:picLocks noChangeAspect="1"/>
          </p:cNvPicPr>
          <p:nvPr/>
        </p:nvPicPr>
        <p:blipFill>
          <a:blip r:embed="rId2"/>
          <a:stretch>
            <a:fillRect/>
          </a:stretch>
        </p:blipFill>
        <p:spPr>
          <a:xfrm>
            <a:off x="2784158" y="2185059"/>
            <a:ext cx="7293292" cy="386331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56</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1"/>
            <a:ext cx="11421604" cy="810527"/>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For example, if we search discovery for subject "Taiwan salmon" we find title "The Penguin anthology of twentieth-century Taiwanese poetry"</a:t>
            </a:r>
          </a:p>
        </p:txBody>
      </p:sp>
      <p:sp>
        <p:nvSpPr>
          <p:cNvPr id="4" name="Rectangle 3">
            <a:extLst>
              <a:ext uri="{FF2B5EF4-FFF2-40B4-BE49-F238E27FC236}">
                <a16:creationId xmlns:a16="http://schemas.microsoft.com/office/drawing/2014/main" id="{F8F8CD9E-39BD-AE5B-29D6-8824ABA4DC38}"/>
              </a:ext>
            </a:extLst>
          </p:cNvPr>
          <p:cNvSpPr/>
          <p:nvPr/>
        </p:nvSpPr>
        <p:spPr>
          <a:xfrm>
            <a:off x="3303198" y="2787699"/>
            <a:ext cx="2263212" cy="40127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Rectangle 5">
            <a:extLst>
              <a:ext uri="{FF2B5EF4-FFF2-40B4-BE49-F238E27FC236}">
                <a16:creationId xmlns:a16="http://schemas.microsoft.com/office/drawing/2014/main" id="{3FBCF110-0BF7-947E-F939-76646F438888}"/>
              </a:ext>
            </a:extLst>
          </p:cNvPr>
          <p:cNvSpPr/>
          <p:nvPr/>
        </p:nvSpPr>
        <p:spPr>
          <a:xfrm>
            <a:off x="3811868" y="4447222"/>
            <a:ext cx="3651921" cy="284798"/>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698771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66462-A769-7935-EB4F-B4D34AAFFD9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1D2278A5-E51D-92AB-FD52-12D49DEEFEA8}"/>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A18EF51D-538C-4594-CDA4-8ADCF22FFA3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57</a:t>
            </a:fld>
            <a:endParaRPr lang="en-GB"/>
          </a:p>
        </p:txBody>
      </p:sp>
      <p:sp>
        <p:nvSpPr>
          <p:cNvPr id="7" name="TextBox 6">
            <a:extLst>
              <a:ext uri="{FF2B5EF4-FFF2-40B4-BE49-F238E27FC236}">
                <a16:creationId xmlns:a16="http://schemas.microsoft.com/office/drawing/2014/main" id="{0A08AE92-8BC6-863B-78CD-9D123D5AA6D0}"/>
              </a:ext>
            </a:extLst>
          </p:cNvPr>
          <p:cNvSpPr txBox="1"/>
          <p:nvPr/>
        </p:nvSpPr>
        <p:spPr>
          <a:xfrm>
            <a:off x="365688" y="1131353"/>
            <a:ext cx="11450673" cy="84603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7BD4E2E-DE4C-A881-5FD5-A53F181D7D6A}"/>
              </a:ext>
            </a:extLst>
          </p:cNvPr>
          <p:cNvSpPr txBox="1"/>
          <p:nvPr/>
        </p:nvSpPr>
        <p:spPr>
          <a:xfrm>
            <a:off x="365688" y="1131351"/>
            <a:ext cx="11421604" cy="708879"/>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found the record by searching for "Subject contains exact phrase Taiwan Salmon" even though "salmon" does not appear in any of the subjects</a:t>
            </a:r>
          </a:p>
        </p:txBody>
      </p:sp>
      <p:pic>
        <p:nvPicPr>
          <p:cNvPr id="14" name="Picture 13">
            <a:extLst>
              <a:ext uri="{FF2B5EF4-FFF2-40B4-BE49-F238E27FC236}">
                <a16:creationId xmlns:a16="http://schemas.microsoft.com/office/drawing/2014/main" id="{9229FB03-1EC6-D84D-969A-F9E42F115D1A}"/>
              </a:ext>
            </a:extLst>
          </p:cNvPr>
          <p:cNvPicPr>
            <a:picLocks noChangeAspect="1"/>
          </p:cNvPicPr>
          <p:nvPr/>
        </p:nvPicPr>
        <p:blipFill>
          <a:blip r:embed="rId2"/>
          <a:stretch>
            <a:fillRect/>
          </a:stretch>
        </p:blipFill>
        <p:spPr>
          <a:xfrm>
            <a:off x="4133576" y="2433497"/>
            <a:ext cx="5486400" cy="2783150"/>
          </a:xfrm>
          <a:prstGeom prst="rect">
            <a:avLst/>
          </a:prstGeom>
          <a:ln>
            <a:solidFill>
              <a:schemeClr val="tx1"/>
            </a:solidFill>
          </a:ln>
        </p:spPr>
      </p:pic>
    </p:spTree>
    <p:extLst>
      <p:ext uri="{BB962C8B-B14F-4D97-AF65-F5344CB8AC3E}">
        <p14:creationId xmlns:p14="http://schemas.microsoft.com/office/powerpoint/2010/main" val="41900707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64C2D-9CAB-A2A1-36FB-DE9BE2A833FC}"/>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DB5E072-831E-3C4C-DE12-604EA040C602}"/>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34356249-4DAA-75E7-D35B-0BD288AF18C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58</a:t>
            </a:fld>
            <a:endParaRPr lang="en-GB"/>
          </a:p>
        </p:txBody>
      </p:sp>
      <p:sp>
        <p:nvSpPr>
          <p:cNvPr id="7" name="TextBox 6">
            <a:extLst>
              <a:ext uri="{FF2B5EF4-FFF2-40B4-BE49-F238E27FC236}">
                <a16:creationId xmlns:a16="http://schemas.microsoft.com/office/drawing/2014/main" id="{DA7A655F-90A5-A00C-5DD9-09E83F4DD4C2}"/>
              </a:ext>
            </a:extLst>
          </p:cNvPr>
          <p:cNvSpPr txBox="1"/>
          <p:nvPr/>
        </p:nvSpPr>
        <p:spPr>
          <a:xfrm>
            <a:off x="365688" y="1131353"/>
            <a:ext cx="11450673" cy="846038"/>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216ED16-364F-899A-7BB9-4545A39A144A}"/>
              </a:ext>
            </a:extLst>
          </p:cNvPr>
          <p:cNvSpPr txBox="1"/>
          <p:nvPr/>
        </p:nvSpPr>
        <p:spPr>
          <a:xfrm>
            <a:off x="365688" y="1131351"/>
            <a:ext cx="11421604" cy="708879"/>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We found the record by searching for "Subject contains exact phrase Taiwan Salmon" even though "salmon" does not appear anywhere in the record</a:t>
            </a:r>
          </a:p>
        </p:txBody>
      </p:sp>
      <p:pic>
        <p:nvPicPr>
          <p:cNvPr id="3" name="Picture 2">
            <a:extLst>
              <a:ext uri="{FF2B5EF4-FFF2-40B4-BE49-F238E27FC236}">
                <a16:creationId xmlns:a16="http://schemas.microsoft.com/office/drawing/2014/main" id="{655AA58B-A22E-6576-518F-2C0C6746A3A8}"/>
              </a:ext>
            </a:extLst>
          </p:cNvPr>
          <p:cNvPicPr>
            <a:picLocks noChangeAspect="1"/>
          </p:cNvPicPr>
          <p:nvPr/>
        </p:nvPicPr>
        <p:blipFill>
          <a:blip r:embed="rId2"/>
          <a:stretch>
            <a:fillRect/>
          </a:stretch>
        </p:blipFill>
        <p:spPr>
          <a:xfrm>
            <a:off x="925830" y="1977391"/>
            <a:ext cx="9986010" cy="4109708"/>
          </a:xfrm>
          <a:prstGeom prst="rect">
            <a:avLst/>
          </a:prstGeom>
          <a:ln>
            <a:solidFill>
              <a:schemeClr val="tx1"/>
            </a:solidFill>
          </a:ln>
        </p:spPr>
      </p:pic>
      <p:sp>
        <p:nvSpPr>
          <p:cNvPr id="4" name="Rectangle 3">
            <a:extLst>
              <a:ext uri="{FF2B5EF4-FFF2-40B4-BE49-F238E27FC236}">
                <a16:creationId xmlns:a16="http://schemas.microsoft.com/office/drawing/2014/main" id="{E336036A-037D-C830-C808-F0B3CA6EE1AC}"/>
              </a:ext>
            </a:extLst>
          </p:cNvPr>
          <p:cNvSpPr/>
          <p:nvPr/>
        </p:nvSpPr>
        <p:spPr>
          <a:xfrm>
            <a:off x="925830" y="5817870"/>
            <a:ext cx="1863090" cy="26922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5" name="Rectangle 4">
            <a:extLst>
              <a:ext uri="{FF2B5EF4-FFF2-40B4-BE49-F238E27FC236}">
                <a16:creationId xmlns:a16="http://schemas.microsoft.com/office/drawing/2014/main" id="{AE042E19-D8E0-C52A-6237-4A553A43F0C7}"/>
              </a:ext>
            </a:extLst>
          </p:cNvPr>
          <p:cNvSpPr/>
          <p:nvPr/>
        </p:nvSpPr>
        <p:spPr>
          <a:xfrm>
            <a:off x="6755130" y="5817870"/>
            <a:ext cx="1120140" cy="26922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6" name="Arrow: Down 5">
            <a:extLst>
              <a:ext uri="{FF2B5EF4-FFF2-40B4-BE49-F238E27FC236}">
                <a16:creationId xmlns:a16="http://schemas.microsoft.com/office/drawing/2014/main" id="{961BEB84-070D-5799-A3BE-CBB8AA825BAE}"/>
              </a:ext>
            </a:extLst>
          </p:cNvPr>
          <p:cNvSpPr/>
          <p:nvPr/>
        </p:nvSpPr>
        <p:spPr>
          <a:xfrm>
            <a:off x="1583110" y="4892956"/>
            <a:ext cx="360040" cy="758817"/>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BCD6D3F4-1CD6-B764-12C9-867BF7FC474E}"/>
              </a:ext>
            </a:extLst>
          </p:cNvPr>
          <p:cNvSpPr/>
          <p:nvPr/>
        </p:nvSpPr>
        <p:spPr>
          <a:xfrm>
            <a:off x="7119734" y="4875453"/>
            <a:ext cx="360040" cy="758817"/>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938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EEBD6-F6F0-1308-5E16-5084CE9E9D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9DE13C-4BB4-8D94-3F66-02B7831EFD4D}"/>
              </a:ext>
            </a:extLst>
          </p:cNvPr>
          <p:cNvPicPr>
            <a:picLocks noChangeAspect="1"/>
          </p:cNvPicPr>
          <p:nvPr/>
        </p:nvPicPr>
        <p:blipFill>
          <a:blip r:embed="rId2"/>
          <a:stretch>
            <a:fillRect/>
          </a:stretch>
        </p:blipFill>
        <p:spPr>
          <a:xfrm>
            <a:off x="739462" y="1884729"/>
            <a:ext cx="10831830" cy="4188841"/>
          </a:xfrm>
          <a:prstGeom prst="rect">
            <a:avLst/>
          </a:prstGeom>
          <a:ln>
            <a:solidFill>
              <a:schemeClr val="tx1"/>
            </a:solidFill>
          </a:ln>
        </p:spPr>
      </p:pic>
      <p:sp>
        <p:nvSpPr>
          <p:cNvPr id="10" name="Title 9">
            <a:extLst>
              <a:ext uri="{FF2B5EF4-FFF2-40B4-BE49-F238E27FC236}">
                <a16:creationId xmlns:a16="http://schemas.microsoft.com/office/drawing/2014/main" id="{EFD67698-679A-7F41-0191-5201A092D755}"/>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3FA51612-6118-84ED-4D52-FA6B95508127}"/>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59</a:t>
            </a:fld>
            <a:endParaRPr lang="en-GB"/>
          </a:p>
        </p:txBody>
      </p:sp>
      <p:sp>
        <p:nvSpPr>
          <p:cNvPr id="7" name="TextBox 6">
            <a:extLst>
              <a:ext uri="{FF2B5EF4-FFF2-40B4-BE49-F238E27FC236}">
                <a16:creationId xmlns:a16="http://schemas.microsoft.com/office/drawing/2014/main" id="{71DF4E0F-6257-82FC-BD75-727B6701331F}"/>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AD1B0D4F-9088-C566-C9D2-F26AD718E45F}"/>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reason we found the record is because "Taiwan salmon" is a non-preferred term from preferred term "Oncorhynchus </a:t>
            </a:r>
            <a:r>
              <a:rPr lang="en-US" dirty="0" err="1"/>
              <a:t>formosanus</a:t>
            </a:r>
            <a:r>
              <a:rPr lang="en-US" dirty="0"/>
              <a:t>".</a:t>
            </a:r>
          </a:p>
        </p:txBody>
      </p:sp>
      <p:sp>
        <p:nvSpPr>
          <p:cNvPr id="6" name="Rectangle 5">
            <a:extLst>
              <a:ext uri="{FF2B5EF4-FFF2-40B4-BE49-F238E27FC236}">
                <a16:creationId xmlns:a16="http://schemas.microsoft.com/office/drawing/2014/main" id="{D3A8A649-D745-561B-CD70-16D4B8214F0E}"/>
              </a:ext>
            </a:extLst>
          </p:cNvPr>
          <p:cNvSpPr/>
          <p:nvPr/>
        </p:nvSpPr>
        <p:spPr>
          <a:xfrm>
            <a:off x="6155377" y="4892040"/>
            <a:ext cx="2017073" cy="2171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97D34B96-BCA3-E882-4C3C-5DE341CEC04A}"/>
              </a:ext>
            </a:extLst>
          </p:cNvPr>
          <p:cNvSpPr/>
          <p:nvPr/>
        </p:nvSpPr>
        <p:spPr>
          <a:xfrm>
            <a:off x="620708" y="5292090"/>
            <a:ext cx="2583180" cy="218391"/>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02298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07E96-F7B7-FBDE-FBA0-26CFC6334C72}"/>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EE9E84A0-F493-F2F1-340E-1EA3CD31ABAB}"/>
              </a:ext>
            </a:extLst>
          </p:cNvPr>
          <p:cNvSpPr>
            <a:spLocks noGrp="1"/>
          </p:cNvSpPr>
          <p:nvPr>
            <p:ph type="title"/>
          </p:nvPr>
        </p:nvSpPr>
        <p:spPr/>
        <p:txBody>
          <a:bodyPr/>
          <a:lstStyle/>
          <a:p>
            <a:r>
              <a:rPr lang="en-US" dirty="0"/>
              <a:t>Global authorities in Alma</a:t>
            </a:r>
            <a:endParaRPr lang="en-NL" dirty="0"/>
          </a:p>
        </p:txBody>
      </p:sp>
      <p:sp>
        <p:nvSpPr>
          <p:cNvPr id="9" name="Slide Number Placeholder 5">
            <a:extLst>
              <a:ext uri="{FF2B5EF4-FFF2-40B4-BE49-F238E27FC236}">
                <a16:creationId xmlns:a16="http://schemas.microsoft.com/office/drawing/2014/main" id="{ADABCCD9-3D0B-D8FA-2541-6D068A3F40D6}"/>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7" name="TextBox 6">
            <a:extLst>
              <a:ext uri="{FF2B5EF4-FFF2-40B4-BE49-F238E27FC236}">
                <a16:creationId xmlns:a16="http://schemas.microsoft.com/office/drawing/2014/main" id="{1115AB44-A543-AA0F-BAB2-C87D575BAB8F}"/>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1BD516CB-8457-F99D-9C28-7A4726A05BAC}"/>
              </a:ext>
            </a:extLst>
          </p:cNvPr>
          <p:cNvSpPr txBox="1"/>
          <p:nvPr/>
        </p:nvSpPr>
        <p:spPr>
          <a:xfrm>
            <a:off x="365688" y="1131352"/>
            <a:ext cx="11421604" cy="4923760"/>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Alma Community Zone (CZ) contains 55 different authority vocabularies (as of July 2025), each of which is automatically updated on a regular basis.</a:t>
            </a:r>
          </a:p>
          <a:p>
            <a:endParaRPr lang="en-US" dirty="0"/>
          </a:p>
          <a:p>
            <a:r>
              <a:rPr lang="en-US" dirty="0"/>
              <a:t>The full list of these authority vocabularies and the update frequency may be viewed at </a:t>
            </a:r>
            <a:r>
              <a:rPr lang="en-US" dirty="0">
                <a:hlinkClick r:id="rId2"/>
              </a:rPr>
              <a:t>Authority Vocabularies in the Community Zone</a:t>
            </a:r>
            <a:r>
              <a:rPr lang="en-US" dirty="0"/>
              <a:t>.</a:t>
            </a:r>
          </a:p>
          <a:p>
            <a:endParaRPr lang="en-US" dirty="0"/>
          </a:p>
        </p:txBody>
      </p:sp>
    </p:spTree>
    <p:extLst>
      <p:ext uri="{BB962C8B-B14F-4D97-AF65-F5344CB8AC3E}">
        <p14:creationId xmlns:p14="http://schemas.microsoft.com/office/powerpoint/2010/main" val="716725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217DA-45EE-89AB-7A2D-480FA34F190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A7DC67B-5183-172F-58E3-930581F95C9E}"/>
              </a:ext>
            </a:extLst>
          </p:cNvPr>
          <p:cNvPicPr>
            <a:picLocks noChangeAspect="1"/>
          </p:cNvPicPr>
          <p:nvPr/>
        </p:nvPicPr>
        <p:blipFill>
          <a:blip r:embed="rId2"/>
          <a:stretch>
            <a:fillRect/>
          </a:stretch>
        </p:blipFill>
        <p:spPr>
          <a:xfrm>
            <a:off x="0" y="2106976"/>
            <a:ext cx="12192000" cy="2644048"/>
          </a:xfrm>
          <a:prstGeom prst="rect">
            <a:avLst/>
          </a:prstGeom>
          <a:ln>
            <a:solidFill>
              <a:schemeClr val="tx1"/>
            </a:solidFill>
          </a:ln>
        </p:spPr>
      </p:pic>
      <p:sp>
        <p:nvSpPr>
          <p:cNvPr id="10" name="Title 9">
            <a:extLst>
              <a:ext uri="{FF2B5EF4-FFF2-40B4-BE49-F238E27FC236}">
                <a16:creationId xmlns:a16="http://schemas.microsoft.com/office/drawing/2014/main" id="{7AE6F628-ACF4-962D-D893-C91853FC3BC2}"/>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FC14AE13-280B-0068-B7C6-CBB7BA237609}"/>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60</a:t>
            </a:fld>
            <a:endParaRPr lang="en-GB"/>
          </a:p>
        </p:txBody>
      </p:sp>
      <p:sp>
        <p:nvSpPr>
          <p:cNvPr id="7" name="TextBox 6">
            <a:extLst>
              <a:ext uri="{FF2B5EF4-FFF2-40B4-BE49-F238E27FC236}">
                <a16:creationId xmlns:a16="http://schemas.microsoft.com/office/drawing/2014/main" id="{4363B1CC-F718-108E-FE18-209467C77A3E}"/>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08DA4C7D-FF42-E848-7210-D8327280D88C}"/>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The record can also be found in Alma (not only in Primo) using the non-preferred term.</a:t>
            </a:r>
          </a:p>
        </p:txBody>
      </p:sp>
      <p:sp>
        <p:nvSpPr>
          <p:cNvPr id="4" name="Rectangle 3">
            <a:extLst>
              <a:ext uri="{FF2B5EF4-FFF2-40B4-BE49-F238E27FC236}">
                <a16:creationId xmlns:a16="http://schemas.microsoft.com/office/drawing/2014/main" id="{D4EE55F3-C638-8E96-A748-33C67D64D1B9}"/>
              </a:ext>
            </a:extLst>
          </p:cNvPr>
          <p:cNvSpPr/>
          <p:nvPr/>
        </p:nvSpPr>
        <p:spPr>
          <a:xfrm>
            <a:off x="365688" y="2064639"/>
            <a:ext cx="2640402" cy="433324"/>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82BD27E8-1E03-A52C-9861-6A2DCF3C0AF6}"/>
              </a:ext>
            </a:extLst>
          </p:cNvPr>
          <p:cNvSpPr/>
          <p:nvPr/>
        </p:nvSpPr>
        <p:spPr>
          <a:xfrm>
            <a:off x="2480310" y="3108960"/>
            <a:ext cx="5337810" cy="401270"/>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631186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5F4BB-FD7F-BFDF-A32F-9197F86D96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2BE9BBC-08CA-B7A9-A7F1-4A084745F7BF}"/>
              </a:ext>
            </a:extLst>
          </p:cNvPr>
          <p:cNvPicPr>
            <a:picLocks noChangeAspect="1"/>
          </p:cNvPicPr>
          <p:nvPr/>
        </p:nvPicPr>
        <p:blipFill>
          <a:blip r:embed="rId3"/>
          <a:stretch>
            <a:fillRect/>
          </a:stretch>
        </p:blipFill>
        <p:spPr>
          <a:xfrm>
            <a:off x="0" y="2343485"/>
            <a:ext cx="12192000" cy="3108290"/>
          </a:xfrm>
          <a:prstGeom prst="rect">
            <a:avLst/>
          </a:prstGeom>
          <a:ln>
            <a:solidFill>
              <a:schemeClr val="tx1"/>
            </a:solidFill>
          </a:ln>
        </p:spPr>
      </p:pic>
      <p:sp>
        <p:nvSpPr>
          <p:cNvPr id="10" name="Title 9">
            <a:extLst>
              <a:ext uri="{FF2B5EF4-FFF2-40B4-BE49-F238E27FC236}">
                <a16:creationId xmlns:a16="http://schemas.microsoft.com/office/drawing/2014/main" id="{19C28D7F-EBAD-E1CB-BB08-AEB9B7AE9499}"/>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FC9CC286-746B-488F-4FB1-DB93C1FA70A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61</a:t>
            </a:fld>
            <a:endParaRPr lang="en-GB"/>
          </a:p>
        </p:txBody>
      </p:sp>
      <p:sp>
        <p:nvSpPr>
          <p:cNvPr id="7" name="TextBox 6">
            <a:extLst>
              <a:ext uri="{FF2B5EF4-FFF2-40B4-BE49-F238E27FC236}">
                <a16:creationId xmlns:a16="http://schemas.microsoft.com/office/drawing/2014/main" id="{11C9558C-BF99-7824-2A30-A6EA4C9E99B2}"/>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4817D94-98AE-252D-2A75-E758521D9D53}"/>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Here is another example.  Title "Tanya, the masterpiece of Hasidic wisdom : selections annotated &amp; explained" has author "Shneur Zalma of </a:t>
            </a:r>
            <a:r>
              <a:rPr lang="en-US" dirty="0" err="1"/>
              <a:t>Lyady</a:t>
            </a:r>
            <a:r>
              <a:rPr lang="en-US" dirty="0"/>
              <a:t>".  This author is linked to an authority record which has non preferred term "</a:t>
            </a:r>
            <a:r>
              <a:rPr lang="en-US" dirty="0" err="1"/>
              <a:t>Baruchowitz</a:t>
            </a:r>
            <a:r>
              <a:rPr lang="en-US" dirty="0"/>
              <a:t>, Senior Salman".</a:t>
            </a:r>
          </a:p>
        </p:txBody>
      </p:sp>
      <p:sp>
        <p:nvSpPr>
          <p:cNvPr id="4" name="Rectangle 3">
            <a:extLst>
              <a:ext uri="{FF2B5EF4-FFF2-40B4-BE49-F238E27FC236}">
                <a16:creationId xmlns:a16="http://schemas.microsoft.com/office/drawing/2014/main" id="{40A883C9-94DF-A19C-D8E4-C32505F9B96A}"/>
              </a:ext>
            </a:extLst>
          </p:cNvPr>
          <p:cNvSpPr/>
          <p:nvPr/>
        </p:nvSpPr>
        <p:spPr>
          <a:xfrm>
            <a:off x="22860" y="3953218"/>
            <a:ext cx="3783330" cy="32248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2" name="Rectangle 11">
            <a:extLst>
              <a:ext uri="{FF2B5EF4-FFF2-40B4-BE49-F238E27FC236}">
                <a16:creationId xmlns:a16="http://schemas.microsoft.com/office/drawing/2014/main" id="{93C08A0E-883C-D961-C57A-7662B8EC724E}"/>
              </a:ext>
            </a:extLst>
          </p:cNvPr>
          <p:cNvSpPr/>
          <p:nvPr/>
        </p:nvSpPr>
        <p:spPr>
          <a:xfrm>
            <a:off x="6233482" y="5050505"/>
            <a:ext cx="3367718" cy="253015"/>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11435711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D4DEB-99B2-E75D-1036-D9387C08FB3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F9A53E4-8BD5-2154-4335-A73CE6A887C5}"/>
              </a:ext>
            </a:extLst>
          </p:cNvPr>
          <p:cNvPicPr>
            <a:picLocks noChangeAspect="1"/>
          </p:cNvPicPr>
          <p:nvPr/>
        </p:nvPicPr>
        <p:blipFill>
          <a:blip r:embed="rId3"/>
          <a:stretch>
            <a:fillRect/>
          </a:stretch>
        </p:blipFill>
        <p:spPr>
          <a:xfrm>
            <a:off x="842332" y="1973107"/>
            <a:ext cx="10728960" cy="4375245"/>
          </a:xfrm>
          <a:prstGeom prst="rect">
            <a:avLst/>
          </a:prstGeom>
          <a:ln>
            <a:solidFill>
              <a:schemeClr val="tx1"/>
            </a:solidFill>
          </a:ln>
        </p:spPr>
      </p:pic>
      <p:sp>
        <p:nvSpPr>
          <p:cNvPr id="10" name="Title 9">
            <a:extLst>
              <a:ext uri="{FF2B5EF4-FFF2-40B4-BE49-F238E27FC236}">
                <a16:creationId xmlns:a16="http://schemas.microsoft.com/office/drawing/2014/main" id="{7EC57C30-5476-FB27-17BE-DA730B7B20B8}"/>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E193F42E-DD78-0ABB-DFA6-A969FB3B482F}"/>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62</a:t>
            </a:fld>
            <a:endParaRPr lang="en-GB"/>
          </a:p>
        </p:txBody>
      </p:sp>
      <p:sp>
        <p:nvSpPr>
          <p:cNvPr id="7" name="TextBox 6">
            <a:extLst>
              <a:ext uri="{FF2B5EF4-FFF2-40B4-BE49-F238E27FC236}">
                <a16:creationId xmlns:a16="http://schemas.microsoft.com/office/drawing/2014/main" id="{7CB0C513-15C8-449D-CB27-8519A8407BBF}"/>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619ADF79-C146-B224-A353-0EC03E6B0198}"/>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we look at title "Tanya, the masterpiece of Hasidic wisdom : selections annotated &amp; explained" we see that the "</a:t>
            </a:r>
            <a:r>
              <a:rPr lang="en-US" dirty="0" err="1"/>
              <a:t>Baruchowitz</a:t>
            </a:r>
            <a:r>
              <a:rPr lang="en-US" dirty="0"/>
              <a:t>, Senior Salman" does not appear in the record. </a:t>
            </a:r>
          </a:p>
        </p:txBody>
      </p:sp>
      <p:sp>
        <p:nvSpPr>
          <p:cNvPr id="6" name="Rectangle 5">
            <a:extLst>
              <a:ext uri="{FF2B5EF4-FFF2-40B4-BE49-F238E27FC236}">
                <a16:creationId xmlns:a16="http://schemas.microsoft.com/office/drawing/2014/main" id="{FECEF76C-8DD4-4786-EB16-3FB28C234A9C}"/>
              </a:ext>
            </a:extLst>
          </p:cNvPr>
          <p:cNvSpPr/>
          <p:nvPr/>
        </p:nvSpPr>
        <p:spPr>
          <a:xfrm>
            <a:off x="880110" y="6092190"/>
            <a:ext cx="1863090" cy="26922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E03B40DE-B3ED-6988-43A0-6CF9C044417C}"/>
              </a:ext>
            </a:extLst>
          </p:cNvPr>
          <p:cNvSpPr/>
          <p:nvPr/>
        </p:nvSpPr>
        <p:spPr>
          <a:xfrm>
            <a:off x="7006590" y="6092190"/>
            <a:ext cx="1120140" cy="269229"/>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3" name="Arrow: Down 12">
            <a:extLst>
              <a:ext uri="{FF2B5EF4-FFF2-40B4-BE49-F238E27FC236}">
                <a16:creationId xmlns:a16="http://schemas.microsoft.com/office/drawing/2014/main" id="{191072F5-1CAD-F6E7-3C24-5E2EAE855D9E}"/>
              </a:ext>
            </a:extLst>
          </p:cNvPr>
          <p:cNvSpPr/>
          <p:nvPr/>
        </p:nvSpPr>
        <p:spPr>
          <a:xfrm>
            <a:off x="1537390" y="5167276"/>
            <a:ext cx="360040" cy="758817"/>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A17EE622-B559-E5B9-6DEF-B51E946F87BD}"/>
              </a:ext>
            </a:extLst>
          </p:cNvPr>
          <p:cNvSpPr/>
          <p:nvPr/>
        </p:nvSpPr>
        <p:spPr>
          <a:xfrm>
            <a:off x="7371194" y="5149773"/>
            <a:ext cx="360040" cy="758817"/>
          </a:xfrm>
          <a:prstGeom prst="downArrow">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5916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24F31-EA01-D334-DDA3-F24803B4B7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56BC6C-82D7-2A4F-35CE-40BBDD823AA4}"/>
              </a:ext>
            </a:extLst>
          </p:cNvPr>
          <p:cNvPicPr>
            <a:picLocks noChangeAspect="1"/>
          </p:cNvPicPr>
          <p:nvPr/>
        </p:nvPicPr>
        <p:blipFill>
          <a:blip r:embed="rId3"/>
          <a:stretch>
            <a:fillRect/>
          </a:stretch>
        </p:blipFill>
        <p:spPr>
          <a:xfrm>
            <a:off x="2880359" y="1876282"/>
            <a:ext cx="6829425" cy="4836937"/>
          </a:xfrm>
          <a:prstGeom prst="rect">
            <a:avLst/>
          </a:prstGeom>
        </p:spPr>
      </p:pic>
      <p:sp>
        <p:nvSpPr>
          <p:cNvPr id="10" name="Title 9">
            <a:extLst>
              <a:ext uri="{FF2B5EF4-FFF2-40B4-BE49-F238E27FC236}">
                <a16:creationId xmlns:a16="http://schemas.microsoft.com/office/drawing/2014/main" id="{42F2FC93-7295-5842-E3A5-66C72B7C4D9C}"/>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C488CBC4-B437-F88B-B733-75227B98154A}"/>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63</a:t>
            </a:fld>
            <a:endParaRPr lang="en-GB"/>
          </a:p>
        </p:txBody>
      </p:sp>
      <p:sp>
        <p:nvSpPr>
          <p:cNvPr id="7" name="TextBox 6">
            <a:extLst>
              <a:ext uri="{FF2B5EF4-FFF2-40B4-BE49-F238E27FC236}">
                <a16:creationId xmlns:a16="http://schemas.microsoft.com/office/drawing/2014/main" id="{03632425-0220-D5DF-F23B-3C504FC1D21E}"/>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C1CBE7C4-01AD-A699-C296-A28057E2801D}"/>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discovery if we search for "</a:t>
            </a:r>
            <a:r>
              <a:rPr lang="en-US" dirty="0" err="1"/>
              <a:t>Baruchowitz</a:t>
            </a:r>
            <a:r>
              <a:rPr lang="en-US" dirty="0"/>
              <a:t>, Senior Salman" we find (via the non preferred term) title "Tanya, the masterpiece of Hasidic wisdom : selections annotated &amp; explained".  </a:t>
            </a:r>
          </a:p>
        </p:txBody>
      </p:sp>
      <p:sp>
        <p:nvSpPr>
          <p:cNvPr id="6" name="Rectangle 5">
            <a:extLst>
              <a:ext uri="{FF2B5EF4-FFF2-40B4-BE49-F238E27FC236}">
                <a16:creationId xmlns:a16="http://schemas.microsoft.com/office/drawing/2014/main" id="{8D8B9E4C-26B1-66BA-6B7B-C1CA31BB2D58}"/>
              </a:ext>
            </a:extLst>
          </p:cNvPr>
          <p:cNvSpPr/>
          <p:nvPr/>
        </p:nvSpPr>
        <p:spPr>
          <a:xfrm>
            <a:off x="3211830" y="2490163"/>
            <a:ext cx="2872740" cy="27589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0EF2F7F5-0FAA-FEAC-D5B1-CE5B2F097D1B}"/>
              </a:ext>
            </a:extLst>
          </p:cNvPr>
          <p:cNvSpPr/>
          <p:nvPr/>
        </p:nvSpPr>
        <p:spPr>
          <a:xfrm>
            <a:off x="3806190" y="4014091"/>
            <a:ext cx="4206240" cy="27589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2435361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9D2A9-C8A8-65A1-6320-E568CC31778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0F46AD-242B-816A-5DEB-15CA6DBC4A00}"/>
              </a:ext>
            </a:extLst>
          </p:cNvPr>
          <p:cNvPicPr>
            <a:picLocks noChangeAspect="1"/>
          </p:cNvPicPr>
          <p:nvPr/>
        </p:nvPicPr>
        <p:blipFill>
          <a:blip r:embed="rId3"/>
          <a:stretch>
            <a:fillRect/>
          </a:stretch>
        </p:blipFill>
        <p:spPr>
          <a:xfrm>
            <a:off x="1109032" y="1978900"/>
            <a:ext cx="10488930" cy="4087045"/>
          </a:xfrm>
          <a:prstGeom prst="rect">
            <a:avLst/>
          </a:prstGeom>
          <a:ln>
            <a:solidFill>
              <a:schemeClr val="tx1"/>
            </a:solidFill>
          </a:ln>
        </p:spPr>
      </p:pic>
      <p:sp>
        <p:nvSpPr>
          <p:cNvPr id="10" name="Title 9">
            <a:extLst>
              <a:ext uri="{FF2B5EF4-FFF2-40B4-BE49-F238E27FC236}">
                <a16:creationId xmlns:a16="http://schemas.microsoft.com/office/drawing/2014/main" id="{C64733E7-6BEC-F461-B726-5BDEEE1B93E8}"/>
              </a:ext>
            </a:extLst>
          </p:cNvPr>
          <p:cNvSpPr>
            <a:spLocks noGrp="1"/>
          </p:cNvSpPr>
          <p:nvPr>
            <p:ph type="title"/>
          </p:nvPr>
        </p:nvSpPr>
        <p:spPr/>
        <p:txBody>
          <a:bodyPr/>
          <a:lstStyle/>
          <a:p>
            <a:r>
              <a:rPr lang="en-US" dirty="0"/>
              <a:t>What's the whole point?  Why are we doing this?</a:t>
            </a:r>
          </a:p>
        </p:txBody>
      </p:sp>
      <p:sp>
        <p:nvSpPr>
          <p:cNvPr id="9" name="Slide Number Placeholder 5">
            <a:extLst>
              <a:ext uri="{FF2B5EF4-FFF2-40B4-BE49-F238E27FC236}">
                <a16:creationId xmlns:a16="http://schemas.microsoft.com/office/drawing/2014/main" id="{837B2D6A-FA90-44BB-C4DB-4AA3B0841B21}"/>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64</a:t>
            </a:fld>
            <a:endParaRPr lang="en-GB"/>
          </a:p>
        </p:txBody>
      </p:sp>
      <p:sp>
        <p:nvSpPr>
          <p:cNvPr id="7" name="TextBox 6">
            <a:extLst>
              <a:ext uri="{FF2B5EF4-FFF2-40B4-BE49-F238E27FC236}">
                <a16:creationId xmlns:a16="http://schemas.microsoft.com/office/drawing/2014/main" id="{2EA5036C-BC23-06C2-E6EA-DF881332B473}"/>
              </a:ext>
            </a:extLst>
          </p:cNvPr>
          <p:cNvSpPr txBox="1"/>
          <p:nvPr/>
        </p:nvSpPr>
        <p:spPr>
          <a:xfrm>
            <a:off x="365688" y="1131353"/>
            <a:ext cx="11450673" cy="552482"/>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B5351786-58B3-55F3-4BA6-53A51A1BAE56}"/>
              </a:ext>
            </a:extLst>
          </p:cNvPr>
          <p:cNvSpPr txBox="1"/>
          <p:nvPr/>
        </p:nvSpPr>
        <p:spPr>
          <a:xfrm>
            <a:off x="365688" y="1131352"/>
            <a:ext cx="11421604" cy="552482"/>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Alma also if we search for "</a:t>
            </a:r>
            <a:r>
              <a:rPr lang="en-US" dirty="0" err="1"/>
              <a:t>Baruchowitz</a:t>
            </a:r>
            <a:r>
              <a:rPr lang="en-US" dirty="0"/>
              <a:t>, Senior Salman" we find (via the non preferred term) title "Tanya, the masterpiece of Hasidic wisdom : selections annotated &amp; explained".  </a:t>
            </a:r>
          </a:p>
        </p:txBody>
      </p:sp>
      <p:sp>
        <p:nvSpPr>
          <p:cNvPr id="6" name="Rectangle 5">
            <a:extLst>
              <a:ext uri="{FF2B5EF4-FFF2-40B4-BE49-F238E27FC236}">
                <a16:creationId xmlns:a16="http://schemas.microsoft.com/office/drawing/2014/main" id="{4A6B2837-3E06-82A6-4F30-8F032FE68077}"/>
              </a:ext>
            </a:extLst>
          </p:cNvPr>
          <p:cNvSpPr/>
          <p:nvPr/>
        </p:nvSpPr>
        <p:spPr>
          <a:xfrm>
            <a:off x="1257300" y="1962237"/>
            <a:ext cx="2446020" cy="27589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
        <p:nvSpPr>
          <p:cNvPr id="11" name="Rectangle 10">
            <a:extLst>
              <a:ext uri="{FF2B5EF4-FFF2-40B4-BE49-F238E27FC236}">
                <a16:creationId xmlns:a16="http://schemas.microsoft.com/office/drawing/2014/main" id="{D69D4875-E110-D21E-0347-6F40740E14C8}"/>
              </a:ext>
            </a:extLst>
          </p:cNvPr>
          <p:cNvSpPr/>
          <p:nvPr/>
        </p:nvSpPr>
        <p:spPr>
          <a:xfrm>
            <a:off x="3200400" y="4619867"/>
            <a:ext cx="6938010" cy="275897"/>
          </a:xfrm>
          <a:prstGeom prst="rect">
            <a:avLst/>
          </a:prstGeom>
          <a:noFill/>
          <a:ln w="28575">
            <a:solidFill>
              <a:srgbClr val="FF0000"/>
            </a:solidFill>
          </a:ln>
        </p:spPr>
        <p:txBody>
          <a:bodyPr wrap="square" rtlCol="0" anchor="ctr">
            <a:noAutofit/>
          </a:bodyPr>
          <a:lstStyle/>
          <a:p>
            <a:pPr algn="l"/>
            <a:endParaRPr lang="en-US">
              <a:ln w="28575">
                <a:noFill/>
              </a:ln>
              <a:solidFill>
                <a:schemeClr val="tx1"/>
              </a:solidFill>
            </a:endParaRPr>
          </a:p>
        </p:txBody>
      </p:sp>
    </p:spTree>
    <p:extLst>
      <p:ext uri="{BB962C8B-B14F-4D97-AF65-F5344CB8AC3E}">
        <p14:creationId xmlns:p14="http://schemas.microsoft.com/office/powerpoint/2010/main" val="318669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Global authorities in Alma</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7" name="TextBox 6">
            <a:extLst>
              <a:ext uri="{FF2B5EF4-FFF2-40B4-BE49-F238E27FC236}">
                <a16:creationId xmlns:a16="http://schemas.microsoft.com/office/drawing/2014/main" id="{8051FA2D-5472-ACE6-898A-452569C16F99}"/>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92183EF9-51F4-164B-34E1-75563D77380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An authorized name or subject will appear differently according to the authority vocabulary.</a:t>
            </a:r>
          </a:p>
          <a:p>
            <a:endParaRPr lang="en-US" dirty="0"/>
          </a:p>
          <a:p>
            <a:r>
              <a:rPr lang="en-US" dirty="0"/>
              <a:t>Let us take the example "Shneur </a:t>
            </a:r>
            <a:r>
              <a:rPr lang="en-US" dirty="0" err="1"/>
              <a:t>Zalman</a:t>
            </a:r>
            <a:r>
              <a:rPr lang="en-US" dirty="0"/>
              <a:t> of </a:t>
            </a:r>
            <a:r>
              <a:rPr lang="en-US" dirty="0" err="1"/>
              <a:t>Lyady</a:t>
            </a:r>
            <a:r>
              <a:rPr lang="en-US" dirty="0"/>
              <a:t>" and see the different ways this name appears in different vocabularies.</a:t>
            </a:r>
          </a:p>
          <a:p>
            <a:endParaRPr lang="en-US" dirty="0"/>
          </a:p>
          <a:p>
            <a:r>
              <a:rPr lang="en-US" dirty="0"/>
              <a:t>The next slide shows different ways the authorized name appears in six different vocabularies.</a:t>
            </a:r>
          </a:p>
        </p:txBody>
      </p:sp>
    </p:spTree>
    <p:extLst>
      <p:ext uri="{BB962C8B-B14F-4D97-AF65-F5344CB8AC3E}">
        <p14:creationId xmlns:p14="http://schemas.microsoft.com/office/powerpoint/2010/main" val="26248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E7FF8-DD8E-2712-3EA2-094AFDC5EC14}"/>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80D74CCA-3F4F-9694-6DA7-C48186BF72B3}"/>
              </a:ext>
            </a:extLst>
          </p:cNvPr>
          <p:cNvPicPr>
            <a:picLocks noChangeAspect="1"/>
          </p:cNvPicPr>
          <p:nvPr/>
        </p:nvPicPr>
        <p:blipFill>
          <a:blip r:embed="rId2"/>
          <a:stretch>
            <a:fillRect/>
          </a:stretch>
        </p:blipFill>
        <p:spPr>
          <a:xfrm>
            <a:off x="6498631" y="1147060"/>
            <a:ext cx="5303376" cy="1968263"/>
          </a:xfrm>
          <a:prstGeom prst="rect">
            <a:avLst/>
          </a:prstGeom>
          <a:ln>
            <a:solidFill>
              <a:schemeClr val="tx1"/>
            </a:solidFill>
          </a:ln>
        </p:spPr>
      </p:pic>
      <p:sp>
        <p:nvSpPr>
          <p:cNvPr id="10" name="Title 9">
            <a:extLst>
              <a:ext uri="{FF2B5EF4-FFF2-40B4-BE49-F238E27FC236}">
                <a16:creationId xmlns:a16="http://schemas.microsoft.com/office/drawing/2014/main" id="{D3C063AC-14EF-5253-2B88-E58B167CE435}"/>
              </a:ext>
            </a:extLst>
          </p:cNvPr>
          <p:cNvSpPr>
            <a:spLocks noGrp="1"/>
          </p:cNvSpPr>
          <p:nvPr>
            <p:ph type="title"/>
          </p:nvPr>
        </p:nvSpPr>
        <p:spPr/>
        <p:txBody>
          <a:bodyPr/>
          <a:lstStyle/>
          <a:p>
            <a:r>
              <a:rPr lang="en-US" dirty="0"/>
              <a:t>Global authorities in Alma</a:t>
            </a:r>
            <a:endParaRPr lang="en-NL" dirty="0"/>
          </a:p>
        </p:txBody>
      </p:sp>
      <p:sp>
        <p:nvSpPr>
          <p:cNvPr id="9" name="Slide Number Placeholder 5">
            <a:extLst>
              <a:ext uri="{FF2B5EF4-FFF2-40B4-BE49-F238E27FC236}">
                <a16:creationId xmlns:a16="http://schemas.microsoft.com/office/drawing/2014/main" id="{F1B1921B-1147-620A-DB66-A6D488D88348}"/>
              </a:ext>
            </a:extLst>
          </p:cNvPr>
          <p:cNvSpPr>
            <a:spLocks noGrp="1"/>
          </p:cNvSpPr>
          <p:nvPr>
            <p:ph type="sldNum" sz="quarter" idx="4"/>
          </p:nvPr>
        </p:nvSpPr>
        <p:spPr>
          <a:xfrm>
            <a:off x="11571292" y="6319169"/>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pic>
        <p:nvPicPr>
          <p:cNvPr id="2" name="Picture 1">
            <a:extLst>
              <a:ext uri="{FF2B5EF4-FFF2-40B4-BE49-F238E27FC236}">
                <a16:creationId xmlns:a16="http://schemas.microsoft.com/office/drawing/2014/main" id="{324833A3-66AD-5ACA-3F02-EB619CCDCEFE}"/>
              </a:ext>
            </a:extLst>
          </p:cNvPr>
          <p:cNvPicPr>
            <a:picLocks noChangeAspect="1"/>
          </p:cNvPicPr>
          <p:nvPr/>
        </p:nvPicPr>
        <p:blipFill>
          <a:blip r:embed="rId3"/>
          <a:stretch>
            <a:fillRect/>
          </a:stretch>
        </p:blipFill>
        <p:spPr>
          <a:xfrm>
            <a:off x="6496279" y="4861747"/>
            <a:ext cx="5303376" cy="1074196"/>
          </a:xfrm>
          <a:prstGeom prst="rect">
            <a:avLst/>
          </a:prstGeom>
          <a:ln>
            <a:solidFill>
              <a:schemeClr val="tx1"/>
            </a:solidFill>
          </a:ln>
        </p:spPr>
      </p:pic>
      <p:pic>
        <p:nvPicPr>
          <p:cNvPr id="3" name="Picture 2">
            <a:extLst>
              <a:ext uri="{FF2B5EF4-FFF2-40B4-BE49-F238E27FC236}">
                <a16:creationId xmlns:a16="http://schemas.microsoft.com/office/drawing/2014/main" id="{B668794F-11C7-A4CD-1156-20E0CAADF0F5}"/>
              </a:ext>
            </a:extLst>
          </p:cNvPr>
          <p:cNvPicPr>
            <a:picLocks noChangeAspect="1"/>
          </p:cNvPicPr>
          <p:nvPr/>
        </p:nvPicPr>
        <p:blipFill>
          <a:blip r:embed="rId4"/>
          <a:stretch>
            <a:fillRect/>
          </a:stretch>
        </p:blipFill>
        <p:spPr>
          <a:xfrm>
            <a:off x="175628" y="1162021"/>
            <a:ext cx="5303377" cy="899616"/>
          </a:xfrm>
          <a:prstGeom prst="rect">
            <a:avLst/>
          </a:prstGeom>
          <a:ln>
            <a:solidFill>
              <a:schemeClr val="tx1"/>
            </a:solidFill>
          </a:ln>
        </p:spPr>
      </p:pic>
      <p:pic>
        <p:nvPicPr>
          <p:cNvPr id="4" name="Picture 3">
            <a:extLst>
              <a:ext uri="{FF2B5EF4-FFF2-40B4-BE49-F238E27FC236}">
                <a16:creationId xmlns:a16="http://schemas.microsoft.com/office/drawing/2014/main" id="{2DFEF4A9-2640-A62D-2DD6-89491E945D81}"/>
              </a:ext>
            </a:extLst>
          </p:cNvPr>
          <p:cNvPicPr>
            <a:picLocks noChangeAspect="1"/>
          </p:cNvPicPr>
          <p:nvPr/>
        </p:nvPicPr>
        <p:blipFill>
          <a:blip r:embed="rId5"/>
          <a:stretch>
            <a:fillRect/>
          </a:stretch>
        </p:blipFill>
        <p:spPr>
          <a:xfrm>
            <a:off x="166294" y="2437134"/>
            <a:ext cx="5303377" cy="1087076"/>
          </a:xfrm>
          <a:prstGeom prst="rect">
            <a:avLst/>
          </a:prstGeom>
          <a:ln>
            <a:solidFill>
              <a:schemeClr val="tx1"/>
            </a:solidFill>
          </a:ln>
        </p:spPr>
      </p:pic>
      <p:pic>
        <p:nvPicPr>
          <p:cNvPr id="5" name="Picture 4">
            <a:extLst>
              <a:ext uri="{FF2B5EF4-FFF2-40B4-BE49-F238E27FC236}">
                <a16:creationId xmlns:a16="http://schemas.microsoft.com/office/drawing/2014/main" id="{8ABEA9B1-DC6C-6E02-19F1-A41F35DFF0DD}"/>
              </a:ext>
            </a:extLst>
          </p:cNvPr>
          <p:cNvPicPr>
            <a:picLocks noChangeAspect="1"/>
          </p:cNvPicPr>
          <p:nvPr/>
        </p:nvPicPr>
        <p:blipFill>
          <a:blip r:embed="rId6"/>
          <a:stretch>
            <a:fillRect/>
          </a:stretch>
        </p:blipFill>
        <p:spPr>
          <a:xfrm>
            <a:off x="166295" y="3698424"/>
            <a:ext cx="5303378" cy="1201059"/>
          </a:xfrm>
          <a:prstGeom prst="rect">
            <a:avLst/>
          </a:prstGeom>
          <a:ln>
            <a:solidFill>
              <a:schemeClr val="tx1"/>
            </a:solidFill>
          </a:ln>
        </p:spPr>
      </p:pic>
      <p:sp>
        <p:nvSpPr>
          <p:cNvPr id="6" name="Rectangle 5">
            <a:extLst>
              <a:ext uri="{FF2B5EF4-FFF2-40B4-BE49-F238E27FC236}">
                <a16:creationId xmlns:a16="http://schemas.microsoft.com/office/drawing/2014/main" id="{FE68BE7F-0787-0527-AAB4-3E2F12ABC89C}"/>
              </a:ext>
            </a:extLst>
          </p:cNvPr>
          <p:cNvSpPr/>
          <p:nvPr/>
        </p:nvSpPr>
        <p:spPr>
          <a:xfrm>
            <a:off x="3278559" y="2675873"/>
            <a:ext cx="1487994" cy="201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BF7ADF-1631-63C5-529D-64249C3B6A59}"/>
              </a:ext>
            </a:extLst>
          </p:cNvPr>
          <p:cNvSpPr/>
          <p:nvPr/>
        </p:nvSpPr>
        <p:spPr>
          <a:xfrm>
            <a:off x="3278559" y="3989998"/>
            <a:ext cx="1487994" cy="201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2FB3BF-4359-F729-AD24-DF6962857375}"/>
              </a:ext>
            </a:extLst>
          </p:cNvPr>
          <p:cNvSpPr/>
          <p:nvPr/>
        </p:nvSpPr>
        <p:spPr>
          <a:xfrm>
            <a:off x="3278559" y="1394052"/>
            <a:ext cx="1487994" cy="2012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4E14A2-9A84-CA8E-4731-56284F612953}"/>
              </a:ext>
            </a:extLst>
          </p:cNvPr>
          <p:cNvSpPr/>
          <p:nvPr/>
        </p:nvSpPr>
        <p:spPr>
          <a:xfrm>
            <a:off x="9831225" y="1343758"/>
            <a:ext cx="1361302" cy="198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E3B04984-83DE-9251-CA98-BC4407FE4F54}"/>
              </a:ext>
            </a:extLst>
          </p:cNvPr>
          <p:cNvPicPr>
            <a:picLocks noChangeAspect="1"/>
          </p:cNvPicPr>
          <p:nvPr/>
        </p:nvPicPr>
        <p:blipFill>
          <a:blip r:embed="rId7"/>
          <a:stretch>
            <a:fillRect/>
          </a:stretch>
        </p:blipFill>
        <p:spPr>
          <a:xfrm>
            <a:off x="6496279" y="3283560"/>
            <a:ext cx="5303376" cy="1354510"/>
          </a:xfrm>
          <a:prstGeom prst="rect">
            <a:avLst/>
          </a:prstGeom>
          <a:ln>
            <a:solidFill>
              <a:schemeClr val="tx1"/>
            </a:solidFill>
          </a:ln>
        </p:spPr>
      </p:pic>
      <p:sp>
        <p:nvSpPr>
          <p:cNvPr id="17" name="Rectangle 16">
            <a:extLst>
              <a:ext uri="{FF2B5EF4-FFF2-40B4-BE49-F238E27FC236}">
                <a16:creationId xmlns:a16="http://schemas.microsoft.com/office/drawing/2014/main" id="{B00E4FD3-8042-BA98-70AD-785622474D90}"/>
              </a:ext>
            </a:extLst>
          </p:cNvPr>
          <p:cNvSpPr/>
          <p:nvPr/>
        </p:nvSpPr>
        <p:spPr>
          <a:xfrm>
            <a:off x="9533806" y="3839016"/>
            <a:ext cx="1361302" cy="198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893E9E4-4BCE-5DEF-B3F4-A21698CCEB1D}"/>
              </a:ext>
            </a:extLst>
          </p:cNvPr>
          <p:cNvSpPr/>
          <p:nvPr/>
        </p:nvSpPr>
        <p:spPr>
          <a:xfrm>
            <a:off x="9533806" y="5074910"/>
            <a:ext cx="1361302" cy="198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522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CE8EB-F587-2AB8-D0D1-9129D297CA63}"/>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A073C14-CE9D-5D0F-44A5-AB59E654357F}"/>
              </a:ext>
            </a:extLst>
          </p:cNvPr>
          <p:cNvSpPr>
            <a:spLocks noGrp="1"/>
          </p:cNvSpPr>
          <p:nvPr>
            <p:ph type="title"/>
          </p:nvPr>
        </p:nvSpPr>
        <p:spPr/>
        <p:txBody>
          <a:bodyPr/>
          <a:lstStyle/>
          <a:p>
            <a:r>
              <a:rPr lang="en-US" dirty="0"/>
              <a:t>Global authorities in Alma</a:t>
            </a:r>
            <a:endParaRPr lang="en-NL" dirty="0"/>
          </a:p>
        </p:txBody>
      </p:sp>
      <p:sp>
        <p:nvSpPr>
          <p:cNvPr id="9" name="Slide Number Placeholder 5">
            <a:extLst>
              <a:ext uri="{FF2B5EF4-FFF2-40B4-BE49-F238E27FC236}">
                <a16:creationId xmlns:a16="http://schemas.microsoft.com/office/drawing/2014/main" id="{FA00F5C3-739B-39E1-8416-F27D9B75F678}"/>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a:t>
            </a:fld>
            <a:endParaRPr lang="en-GB"/>
          </a:p>
        </p:txBody>
      </p:sp>
      <p:sp>
        <p:nvSpPr>
          <p:cNvPr id="7" name="TextBox 6">
            <a:extLst>
              <a:ext uri="{FF2B5EF4-FFF2-40B4-BE49-F238E27FC236}">
                <a16:creationId xmlns:a16="http://schemas.microsoft.com/office/drawing/2014/main" id="{4DBFFEB5-7D85-D0D2-50E6-5187EE33E457}"/>
              </a:ext>
            </a:extLst>
          </p:cNvPr>
          <p:cNvSpPr txBox="1"/>
          <p:nvPr/>
        </p:nvSpPr>
        <p:spPr>
          <a:xfrm>
            <a:off x="365688" y="1131352"/>
            <a:ext cx="11450673" cy="5126573"/>
          </a:xfrm>
          <a:prstGeom prst="rect">
            <a:avLst/>
          </a:prstGeom>
        </p:spPr>
        <p:txBody>
          <a:bodyPr/>
          <a:lstStyle>
            <a:lvl1pPr marL="180000" indent="-180000">
              <a:lnSpc>
                <a:spcPct val="100000"/>
              </a:lnSpc>
              <a:spcBef>
                <a:spcPts val="900"/>
              </a:spcBef>
              <a:buFont typeface="Arial" panose="020B0604020202020204" pitchFamily="34" charset="0"/>
              <a:buChar cha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endParaRPr lang="en-US" dirty="0" err="1"/>
          </a:p>
        </p:txBody>
      </p:sp>
      <p:sp>
        <p:nvSpPr>
          <p:cNvPr id="8" name="TextBox 7">
            <a:extLst>
              <a:ext uri="{FF2B5EF4-FFF2-40B4-BE49-F238E27FC236}">
                <a16:creationId xmlns:a16="http://schemas.microsoft.com/office/drawing/2014/main" id="{D8685A59-81DE-AC47-E182-3C71F011DEC6}"/>
              </a:ext>
            </a:extLst>
          </p:cNvPr>
          <p:cNvSpPr txBox="1"/>
          <p:nvPr/>
        </p:nvSpPr>
        <p:spPr>
          <a:xfrm>
            <a:off x="365688" y="1131352"/>
            <a:ext cx="11421604" cy="5002748"/>
          </a:xfrm>
          <a:prstGeom prst="rect">
            <a:avLst/>
          </a:prstGeom>
        </p:spPr>
        <p:txBody>
          <a:bodyPr/>
          <a:lstStyle>
            <a:lvl1pPr marL="180000" indent="-180000">
              <a:lnSpc>
                <a:spcPct val="100000"/>
              </a:lnSpc>
              <a:spcBef>
                <a:spcPts val="900"/>
              </a:spcBef>
              <a:buFont typeface="Arial" panose="020B0604020202020204" pitchFamily="34" charset="0"/>
              <a:buChar char="•"/>
              <a:defRPr/>
            </a:lvl1pPr>
            <a:lvl2pPr marL="360000" indent="-180000">
              <a:lnSpc>
                <a:spcPct val="100000"/>
              </a:lnSpc>
              <a:spcBef>
                <a:spcPts val="900"/>
              </a:spcBef>
              <a:buFont typeface="Arial" panose="020B0604020202020204" pitchFamily="34" charset="0"/>
              <a:buChar char="­"/>
              <a:defRPr sz="1600"/>
            </a:lvl2pPr>
            <a:lvl3pPr marL="540000" indent="-180000">
              <a:lnSpc>
                <a:spcPct val="100000"/>
              </a:lnSpc>
              <a:spcBef>
                <a:spcPts val="900"/>
              </a:spcBef>
              <a:buFont typeface="Wingdings" panose="05000000000000000000" pitchFamily="2" charset="2"/>
              <a:buChar char="§"/>
              <a:defRPr sz="1400"/>
            </a:lvl3pPr>
            <a:lvl4pPr marL="720000" indent="-180000">
              <a:lnSpc>
                <a:spcPct val="100000"/>
              </a:lnSpc>
              <a:spcBef>
                <a:spcPts val="900"/>
              </a:spcBef>
              <a:buClr>
                <a:schemeClr val="tx1"/>
              </a:buClr>
              <a:buFont typeface="Courier New" panose="02070309020205020404" pitchFamily="49" charset="0"/>
              <a:buChar char="o"/>
              <a:defRPr sz="1500"/>
            </a:lvl4pPr>
            <a:lvl5pPr marL="900000" indent="-180000">
              <a:lnSpc>
                <a:spcPct val="100000"/>
              </a:lnSpc>
              <a:spcBef>
                <a:spcPts val="900"/>
              </a:spcBef>
              <a:buClr>
                <a:schemeClr val="tx1"/>
              </a:buClr>
              <a:buFont typeface="Arial" panose="020B0604020202020204" pitchFamily="34" charset="0"/>
              <a:buChar char="­"/>
              <a:defRPr sz="1500"/>
            </a:lvl5pPr>
            <a:lvl6pPr marL="540000" indent="-180000">
              <a:lnSpc>
                <a:spcPct val="100000"/>
              </a:lnSpc>
              <a:spcBef>
                <a:spcPts val="900"/>
              </a:spcBef>
              <a:buFont typeface="Arial" panose="020B0604020202020204" pitchFamily="34" charset="0"/>
              <a:buChar char="•"/>
              <a:defRPr sz="14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In other cases, the authorized term may appear the same in different vocabularies but have different "seen from" and "see also" references.</a:t>
            </a:r>
          </a:p>
          <a:p>
            <a:endParaRPr lang="en-US" dirty="0"/>
          </a:p>
          <a:p>
            <a:r>
              <a:rPr lang="en-US" dirty="0"/>
              <a:t>The next slide shows subject heading "Cardiology" from vocabularies LCSH (Library of Congress Subject Headings) and MESH (Medical Subject Headings)</a:t>
            </a:r>
          </a:p>
          <a:p>
            <a:endParaRPr lang="en-US" dirty="0"/>
          </a:p>
          <a:p>
            <a:r>
              <a:rPr lang="en-US" dirty="0"/>
              <a:t>We see that while the authorized heading is the same, the "seen from" and "see also" references differ.  </a:t>
            </a:r>
          </a:p>
          <a:p>
            <a:endParaRPr lang="en-US" dirty="0"/>
          </a:p>
          <a:p>
            <a:r>
              <a:rPr lang="en-US" dirty="0"/>
              <a:t>LCSH has no "seen from" headings but has two "see also" headings.</a:t>
            </a:r>
          </a:p>
          <a:p>
            <a:r>
              <a:rPr lang="en-US" dirty="0"/>
              <a:t>MESH has no "see also" headings but has six "seen from" headings.</a:t>
            </a:r>
          </a:p>
          <a:p>
            <a:endParaRPr lang="en-US" dirty="0"/>
          </a:p>
        </p:txBody>
      </p:sp>
    </p:spTree>
    <p:extLst>
      <p:ext uri="{BB962C8B-B14F-4D97-AF65-F5344CB8AC3E}">
        <p14:creationId xmlns:p14="http://schemas.microsoft.com/office/powerpoint/2010/main" val="947260251"/>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ln w="28575">
              <a:noFill/>
            </a:ln>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27491</TotalTime>
  <Words>3033</Words>
  <Application>Microsoft Office PowerPoint</Application>
  <PresentationFormat>Widescreen</PresentationFormat>
  <Paragraphs>285</Paragraphs>
  <Slides>64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PowerPoint Presentation</vt:lpstr>
      <vt:lpstr>Global authorities in Alma</vt:lpstr>
      <vt:lpstr>Global authorities in Alma</vt:lpstr>
      <vt:lpstr>Global authorities in Alma</vt:lpstr>
      <vt:lpstr>Global authorities in Alma</vt:lpstr>
      <vt:lpstr>Global authorities in Alma</vt:lpstr>
      <vt:lpstr>PowerPoint Presentation</vt:lpstr>
      <vt:lpstr>How does Alma know which vocabulary to use for subjects?</vt:lpstr>
      <vt:lpstr>How does Alma know which vocabulary to use for subjects?</vt:lpstr>
      <vt:lpstr>How does Alma know which vocabulary to use for subjects?</vt:lpstr>
      <vt:lpstr>How does Alma know which vocabulary to use for subjects?</vt:lpstr>
      <vt:lpstr>How does Alma know which vocabulary to use for subjects?</vt:lpstr>
      <vt:lpstr>How does Alma know which vocabulary to use for subjects?</vt:lpstr>
      <vt:lpstr>How does Alma know which vocabulary to use for subjects?</vt:lpstr>
      <vt:lpstr>How does Alma know which vocabulary to use for subjects?</vt:lpstr>
      <vt:lpstr>PowerPoint Presentation</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How does Alma know which vocabulary to use for names?</vt:lpstr>
      <vt:lpstr>PowerPoint Presentation</vt:lpstr>
      <vt:lpstr>The difference between using F3 and not using F3</vt:lpstr>
      <vt:lpstr>The difference between using F3 and not using F3</vt:lpstr>
      <vt:lpstr>The difference between using F3 and not using F3</vt:lpstr>
      <vt:lpstr>The difference between using F3 and not using F3</vt:lpstr>
      <vt:lpstr>The difference between using F3 and not using F3</vt:lpstr>
      <vt:lpstr>The difference between using F3 and not using F3</vt:lpstr>
      <vt:lpstr>The difference between using F3 and not using F3</vt:lpstr>
      <vt:lpstr>The difference between using F3 and not using F3</vt:lpstr>
      <vt:lpstr>The difference between using F3 and not using F3</vt:lpstr>
      <vt:lpstr>PowerPoint Presentation</vt:lpstr>
      <vt:lpstr>The job "Preferred Term Correction" </vt:lpstr>
      <vt:lpstr>The job "Preferred Term Correction" </vt:lpstr>
      <vt:lpstr>The job "Preferred Term Correction" </vt:lpstr>
      <vt:lpstr>The job "Preferred Term Correction" </vt:lpstr>
      <vt:lpstr>The job "Preferred Term Correction" </vt:lpstr>
      <vt:lpstr>The job "Preferred Term Correction" </vt:lpstr>
      <vt:lpstr>The job "Preferred Term Correction" </vt:lpstr>
      <vt:lpstr>The job "Preferred Term Correction" </vt:lpstr>
      <vt:lpstr>PowerPoint Presentation</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lpstr>What's the whole point?  Why are we doing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2025-07-13T14:27:29Z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